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4" r:id="rId1"/>
  </p:sldMasterIdLst>
  <p:notesMasterIdLst>
    <p:notesMasterId r:id="rId25"/>
  </p:notesMasterIdLst>
  <p:sldIdLst>
    <p:sldId id="256" r:id="rId2"/>
    <p:sldId id="296" r:id="rId3"/>
    <p:sldId id="257" r:id="rId4"/>
    <p:sldId id="259" r:id="rId5"/>
    <p:sldId id="315" r:id="rId6"/>
    <p:sldId id="316" r:id="rId7"/>
    <p:sldId id="258" r:id="rId8"/>
    <p:sldId id="260" r:id="rId9"/>
    <p:sldId id="262" r:id="rId10"/>
    <p:sldId id="261" r:id="rId11"/>
    <p:sldId id="263" r:id="rId12"/>
    <p:sldId id="290" r:id="rId13"/>
    <p:sldId id="264" r:id="rId14"/>
    <p:sldId id="265" r:id="rId15"/>
    <p:sldId id="267" r:id="rId16"/>
    <p:sldId id="269" r:id="rId17"/>
    <p:sldId id="273" r:id="rId18"/>
    <p:sldId id="270" r:id="rId19"/>
    <p:sldId id="271" r:id="rId20"/>
    <p:sldId id="318" r:id="rId21"/>
    <p:sldId id="308" r:id="rId22"/>
    <p:sldId id="310" r:id="rId23"/>
    <p:sldId id="31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EF56"/>
    <a:srgbClr val="C900FB"/>
    <a:srgbClr val="FB6400"/>
    <a:srgbClr val="A13F00"/>
    <a:srgbClr val="FBFB97"/>
    <a:srgbClr val="FF3399"/>
    <a:srgbClr val="00FFFF"/>
    <a:srgbClr val="CCCCFF"/>
    <a:srgbClr val="CCCC00"/>
    <a:srgbClr val="7474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86352" autoAdjust="0"/>
  </p:normalViewPr>
  <p:slideViewPr>
    <p:cSldViewPr snapToGrid="0">
      <p:cViewPr varScale="1">
        <p:scale>
          <a:sx n="116" d="100"/>
          <a:sy n="116" d="100"/>
        </p:scale>
        <p:origin x="57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0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1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44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66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77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CC66FF"/>
            </a:solid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поступления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63947</c:v>
                </c:pt>
                <c:pt idx="1">
                  <c:v>162034.70000000001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39-4160-BEA3-DD87D56320C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FF6600"/>
            </a:solid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поступления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66880.100000000006</c:v>
                </c:pt>
                <c:pt idx="1">
                  <c:v>158304.1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C39-4160-BEA3-DD87D5632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6741592"/>
        <c:axId val="426746296"/>
      </c:barChart>
      <c:catAx>
        <c:axId val="426741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6746296"/>
        <c:crosses val="autoZero"/>
        <c:auto val="1"/>
        <c:lblAlgn val="ctr"/>
        <c:lblOffset val="100"/>
        <c:noMultiLvlLbl val="0"/>
      </c:catAx>
      <c:valAx>
        <c:axId val="426746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6741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9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4754013289637447E-2"/>
          <c:y val="4.4156367533005149E-2"/>
          <c:w val="0.85049197342072513"/>
          <c:h val="0.571077048114708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7030A0"/>
              </a:solidFill>
              <a:ln>
                <a:solidFill>
                  <a:schemeClr val="tx1"/>
                </a:solidFill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8196-4029-ACF4-BBB84A3A4600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196-4029-ACF4-BBB84A3A4600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>
                <a:solidFill>
                  <a:schemeClr val="tx1"/>
                </a:solidFill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196-4029-ACF4-BBB84A3A4600}"/>
              </c:ext>
            </c:extLst>
          </c:dPt>
          <c:dPt>
            <c:idx val="3"/>
            <c:bubble3D val="0"/>
            <c:explosion val="64"/>
            <c:spPr>
              <a:solidFill>
                <a:srgbClr val="FF3399"/>
              </a:solidFill>
              <a:ln>
                <a:solidFill>
                  <a:schemeClr val="tx1"/>
                </a:solidFill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196-4029-ACF4-BBB84A3A4600}"/>
              </c:ext>
            </c:extLst>
          </c:dPt>
          <c:dPt>
            <c:idx val="4"/>
            <c:bubble3D val="0"/>
            <c:explosion val="49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FE9-495C-9C8E-9F117325096F}"/>
              </c:ext>
            </c:extLst>
          </c:dPt>
          <c:dPt>
            <c:idx val="5"/>
            <c:bubble3D val="0"/>
            <c:explosion val="42"/>
            <c:spPr>
              <a:solidFill>
                <a:srgbClr val="99FFCC"/>
              </a:solidFill>
              <a:ln>
                <a:solidFill>
                  <a:schemeClr val="tx1"/>
                </a:solidFill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196-4029-ACF4-BBB84A3A4600}"/>
              </c:ext>
            </c:extLst>
          </c:dPt>
          <c:dLbls>
            <c:dLbl>
              <c:idx val="0"/>
              <c:layout>
                <c:manualLayout>
                  <c:x val="4.1523998775121133E-2"/>
                  <c:y val="-5.43241185630590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196-4029-ACF4-BBB84A3A460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2166383881983573E-2"/>
                  <c:y val="-0.104393126060721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FE9-495C-9C8E-9F11732509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Государственная пошлина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  <c:pt idx="4">
                  <c:v>Налог на совокупный доход</c:v>
                </c:pt>
                <c:pt idx="5">
                  <c:v>Акцизы по подакцизным товарам, производимым на территории РФ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39803.599999999999</c:v>
                </c:pt>
                <c:pt idx="1">
                  <c:v>1013.2</c:v>
                </c:pt>
                <c:pt idx="2">
                  <c:v>725.3</c:v>
                </c:pt>
                <c:pt idx="3">
                  <c:v>3923.8</c:v>
                </c:pt>
                <c:pt idx="4">
                  <c:v>1626.3</c:v>
                </c:pt>
                <c:pt idx="5">
                  <c:v>14355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96-4029-ACF4-BBB84A3A4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3733846383664443E-2"/>
          <c:y val="0.64654098337159582"/>
          <c:w val="0.6454315149823544"/>
          <c:h val="0.280649151043374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08474442753489"/>
          <c:y val="3.355789488286693E-2"/>
          <c:w val="0.53569308467069687"/>
          <c:h val="0.911910525932474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239-4E83-9801-DA5C22C9E294}"/>
              </c:ext>
            </c:extLst>
          </c:dPt>
          <c:dPt>
            <c:idx val="1"/>
            <c:bubble3D val="0"/>
            <c:explosion val="31"/>
            <c:spPr>
              <a:solidFill>
                <a:srgbClr val="F0D1FF"/>
              </a:solidFill>
              <a:ln w="1905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239-4E83-9801-DA5C22C9E294}"/>
              </c:ext>
            </c:extLst>
          </c:dPt>
          <c:dPt>
            <c:idx val="2"/>
            <c:bubble3D val="0"/>
            <c:explosion val="3"/>
            <c:spPr>
              <a:solidFill>
                <a:srgbClr val="FFFF00"/>
              </a:solidFill>
              <a:ln w="1905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239-4E83-9801-DA5C22C9E294}"/>
              </c:ext>
            </c:extLst>
          </c:dPt>
          <c:dPt>
            <c:idx val="3"/>
            <c:bubble3D val="0"/>
            <c:spPr>
              <a:solidFill>
                <a:srgbClr val="CC00FF"/>
              </a:solidFill>
              <a:ln w="1905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239-4E83-9801-DA5C22C9E29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239-4E83-9801-DA5C22C9E2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239-4E83-9801-DA5C22C9E2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239-4E83-9801-DA5C22C9E2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239-4E83-9801-DA5C22C9E2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доходы от продажи материальных и нематериальных активов</c:v>
                </c:pt>
                <c:pt idx="1">
                  <c:v>доходы от использования имущества </c:v>
                </c:pt>
                <c:pt idx="2">
                  <c:v>Иниципативные платежи от населения</c:v>
                </c:pt>
                <c:pt idx="3">
                  <c:v>штрафы, санкции, возмещение ущерба</c:v>
                </c:pt>
                <c:pt idx="4">
                  <c:v>плата за негативное воздействие на оружающую среду</c:v>
                </c:pt>
                <c:pt idx="5">
                  <c:v>доходы от оказания платных услуг и компенсации затрат государства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199.1</c:v>
                </c:pt>
                <c:pt idx="1">
                  <c:v>985.2</c:v>
                </c:pt>
                <c:pt idx="2">
                  <c:v>70</c:v>
                </c:pt>
                <c:pt idx="3">
                  <c:v>274.2</c:v>
                </c:pt>
                <c:pt idx="4">
                  <c:v>150.1</c:v>
                </c:pt>
                <c:pt idx="5">
                  <c:v>3754.3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39-4E83-9801-DA5C22C9E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  <c:holeSize val="61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367407980437304E-2"/>
          <c:y val="0.21802012714016217"/>
          <c:w val="0.28327590584239226"/>
          <c:h val="0.729545662105358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329820894306276E-2"/>
          <c:y val="1.8489382910431833E-2"/>
          <c:w val="0.6784497070708041"/>
          <c:h val="0.917082681407223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FF3399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1">
                  <c:v>2024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1">
                  <c:v>61666.3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82-49FD-B267-54164ABB226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9.559278677153875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A182-49FD-B267-54164ABB226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1">
                  <c:v>2024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1">
                  <c:v>35595.599999999999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182-49FD-B267-54164ABB2269}"/>
            </c:ext>
          </c:extLst>
        </c:ser>
        <c:ser>
          <c:idx val="3"/>
          <c:order val="2"/>
          <c:tx>
            <c:strRef>
              <c:f>Лист1!$E$1</c:f>
              <c:strCache>
                <c:ptCount val="1"/>
                <c:pt idx="0">
                  <c:v>Иные межбюджетные трансферты</c:v>
                </c:pt>
              </c:strCache>
            </c:strRef>
          </c:tx>
          <c:spPr>
            <a:solidFill>
              <a:srgbClr val="FFFF99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FF9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182-49FD-B267-54164ABB2269}"/>
              </c:ext>
            </c:extLst>
          </c:dPt>
          <c:dPt>
            <c:idx val="1"/>
            <c:invertIfNegative val="0"/>
            <c:bubble3D val="0"/>
            <c:spPr>
              <a:solidFill>
                <a:srgbClr val="FFFF9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182-49FD-B267-54164ABB2269}"/>
              </c:ext>
            </c:extLst>
          </c:dPt>
          <c:dLbls>
            <c:dLbl>
              <c:idx val="0"/>
              <c:layout>
                <c:manualLayout>
                  <c:x val="2.9872745866105929E-2"/>
                  <c:y val="-2.340140747488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182-49FD-B267-54164ABB226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5847295039327119E-2"/>
                  <c:y val="-1.4040844484933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182-49FD-B267-54164ABB226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1">
                  <c:v>2024</c:v>
                </c:pt>
              </c:numCache>
            </c:numRef>
          </c:cat>
          <c:val>
            <c:numRef>
              <c:f>Лист1!$E$2:$E$3</c:f>
              <c:numCache>
                <c:formatCode>General</c:formatCode>
                <c:ptCount val="2"/>
                <c:pt idx="1">
                  <c:v>9420.7000000000007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182-49FD-B267-54164ABB22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6743552"/>
        <c:axId val="426743160"/>
        <c:axId val="0"/>
      </c:bar3DChart>
      <c:catAx>
        <c:axId val="42674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6743160"/>
        <c:crosses val="autoZero"/>
        <c:auto val="1"/>
        <c:lblAlgn val="ctr"/>
        <c:lblOffset val="100"/>
        <c:noMultiLvlLbl val="0"/>
      </c:catAx>
      <c:valAx>
        <c:axId val="426743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6743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457536903190755"/>
          <c:y val="0.18669940995497797"/>
          <c:w val="0.2758653522909385"/>
          <c:h val="0.658933218966823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988502796063503E-2"/>
          <c:y val="0.10371714802935281"/>
          <c:w val="0.81747524761648482"/>
          <c:h val="0.64212929613842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66FFFF"/>
              </a:solidFill>
              <a:ln w="25400"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B33-4A4E-8DDB-882E8E652319}"/>
              </c:ext>
            </c:extLst>
          </c:dPt>
          <c:dPt>
            <c:idx val="1"/>
            <c:bubble3D val="0"/>
            <c:spPr>
              <a:solidFill>
                <a:srgbClr val="FF3399"/>
              </a:solidFill>
              <a:ln w="25400"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B33-4A4E-8DDB-882E8E65231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факт</c:v>
                </c:pt>
                <c:pt idx="1">
                  <c:v>план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66880.100000000006</c:v>
                </c:pt>
                <c:pt idx="1">
                  <c:v>63947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B33-4A4E-8DDB-882E8E652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A91-43F8-A837-E576D0F6B521}"/>
              </c:ext>
            </c:extLst>
          </c:dPt>
          <c:dPt>
            <c:idx val="1"/>
            <c:bubble3D val="0"/>
            <c:spPr>
              <a:solidFill>
                <a:srgbClr val="FF6600"/>
              </a:solidFill>
              <a:ln w="25400"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A91-43F8-A837-E576D0F6B5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факт</c:v>
                </c:pt>
                <c:pt idx="1">
                  <c:v>план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225184.2</c:v>
                </c:pt>
                <c:pt idx="1">
                  <c:v>225981.7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A91-43F8-A837-E576D0F6B5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11F357"/>
              </a:solidFill>
              <a:ln w="25400"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570-426C-B17E-86F46D419DD8}"/>
              </c:ext>
            </c:extLst>
          </c:dPt>
          <c:dPt>
            <c:idx val="1"/>
            <c:bubble3D val="0"/>
            <c:spPr>
              <a:solidFill>
                <a:srgbClr val="CC00FF"/>
              </a:solidFill>
              <a:ln w="25400"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570-426C-B17E-86F46D419DD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факт</c:v>
                </c:pt>
                <c:pt idx="1">
                  <c:v>план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158304.1</c:v>
                </c:pt>
                <c:pt idx="1">
                  <c:v>162034.70000000001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570-426C-B17E-86F46D419D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53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053453928170034E-2"/>
          <c:y val="8.931273901548413E-2"/>
          <c:w val="0.83772790789969553"/>
          <c:h val="0.82137452196903171"/>
        </c:manualLayout>
      </c:layout>
      <c:pie3DChart>
        <c:varyColors val="1"/>
        <c:ser>
          <c:idx val="0"/>
          <c:order val="0"/>
          <c:explosion val="2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12028801355357899"/>
                  <c:y val="4.38756855575868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1.46252285191956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0.1365021328458256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7767894959762931E-2"/>
                  <c:y val="-0.255941403119856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67852604828462"/>
                      <c:h val="0.18581352833638023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5.0825921219823352E-3"/>
                  <c:y val="0.224253503960999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643371452774249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4.4049198424529847E-2"/>
                  <c:y val="2.92504570383912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17393870874145"/>
                      <c:h val="0.24293732936033818"/>
                    </c:manualLayout>
                  </c15:layout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    Развитие образования, молодежной политики и физической культуры и спорта в муниципальном образовании</c:v>
                </c:pt>
                <c:pt idx="1">
                  <c:v>    Развитие культуры в муниципальном образовании</c:v>
                </c:pt>
                <c:pt idx="2">
                  <c:v>    Содействие экономическому развитию и инвестиционной привлекательности муниципального образования</c:v>
                </c:pt>
                <c:pt idx="3">
                  <c:v>    Обеспечение безопасности граждан на территории муниципального образования</c:v>
                </c:pt>
                <c:pt idx="4">
                  <c:v>    Комплексное развитие систем коммунальной инфраструктуры и благоустройства муниципального образования</c:v>
                </c:pt>
                <c:pt idx="5">
                  <c:v>  Развитие транспортного обслуживания населения на территории муниципального образования</c:v>
                </c:pt>
                <c:pt idx="6">
                  <c:v>   Управление и обеспечение деятельности администрации муниципального образования, создание условий для эффективного управления муниципальными финансами и муниципальным долгом</c:v>
                </c:pt>
                <c:pt idx="7">
                  <c:v>    Непрограммная деятельность</c:v>
                </c:pt>
              </c:strCache>
            </c:strRef>
          </c:cat>
          <c:val>
            <c:numRef>
              <c:f>Лист1!$B$3:$B$10</c:f>
              <c:numCache>
                <c:formatCode>#,##0.0</c:formatCode>
                <c:ptCount val="8"/>
                <c:pt idx="0">
                  <c:v>98549.6</c:v>
                </c:pt>
                <c:pt idx="1">
                  <c:v>18767</c:v>
                </c:pt>
                <c:pt idx="2">
                  <c:v>37.200000000000003</c:v>
                </c:pt>
                <c:pt idx="3">
                  <c:v>4159.3999999999996</c:v>
                </c:pt>
                <c:pt idx="4">
                  <c:v>28060.5</c:v>
                </c:pt>
                <c:pt idx="5">
                  <c:v>32040.799999999999</c:v>
                </c:pt>
                <c:pt idx="6">
                  <c:v>44977.4</c:v>
                </c:pt>
                <c:pt idx="7">
                  <c:v>179.5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>
                <a:solidFill>
                  <a:schemeClr val="tx1"/>
                </a:solidFill>
              </a:rPr>
              <a:t>Исполнение бюджета </a:t>
            </a:r>
            <a:r>
              <a:rPr lang="ru-RU" baseline="0">
                <a:solidFill>
                  <a:schemeClr val="tx1"/>
                </a:solidFill>
              </a:rPr>
              <a:t>от плановых назначений за 2024 год</a:t>
            </a:r>
            <a:endParaRPr lang="ru-RU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Утверждено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расходы!$A$3:$A$12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расходы!$B$3:$B$12</c:f>
              <c:numCache>
                <c:formatCode>General</c:formatCode>
                <c:ptCount val="10"/>
                <c:pt idx="0" formatCode="#,##0">
                  <c:v>49216.3</c:v>
                </c:pt>
                <c:pt idx="1">
                  <c:v>363.5</c:v>
                </c:pt>
                <c:pt idx="2">
                  <c:v>387.6</c:v>
                </c:pt>
                <c:pt idx="3" formatCode="#,##0">
                  <c:v>34139.800000000003</c:v>
                </c:pt>
                <c:pt idx="4" formatCode="#,##0">
                  <c:v>22218.400000000001</c:v>
                </c:pt>
                <c:pt idx="5" formatCode="#,##0">
                  <c:v>6790.9</c:v>
                </c:pt>
                <c:pt idx="6" formatCode="#,##0">
                  <c:v>96206.2</c:v>
                </c:pt>
                <c:pt idx="7" formatCode="#,##0">
                  <c:v>19011.099999999999</c:v>
                </c:pt>
                <c:pt idx="8" formatCode="#,##0">
                  <c:v>4138.8</c:v>
                </c:pt>
                <c:pt idx="9" formatCode="#,##0">
                  <c:v>899</c:v>
                </c:pt>
              </c:numCache>
            </c:numRef>
          </c:val>
        </c:ser>
        <c:ser>
          <c:idx val="1"/>
          <c:order val="1"/>
          <c:tx>
            <c:v>Исполнено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0050125313283207E-2"/>
                  <c:y val="-3.15581814833985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2055137844611491E-2"/>
                  <c:y val="-5.68047266701173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030075187969926E-2"/>
                  <c:y val="-4.7337272225097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8045112781954812E-2"/>
                  <c:y val="-6.9427999263476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0150375939849628E-3"/>
                  <c:y val="-4.7337272225097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3516276882401156E-17"/>
                  <c:y val="-5.36489085217775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5.6140350877192984E-2"/>
                  <c:y val="-3.15581814833985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6090225563909777E-2"/>
                  <c:y val="-3.155818148339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-4.4181454076758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6.0150375939849628E-3"/>
                  <c:y val="-5.36489085217775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расходы!$A$3:$A$12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расходы!$C$3:$C$12</c:f>
              <c:numCache>
                <c:formatCode>General</c:formatCode>
                <c:ptCount val="10"/>
                <c:pt idx="0">
                  <c:v>47572</c:v>
                </c:pt>
                <c:pt idx="1">
                  <c:v>363.5</c:v>
                </c:pt>
                <c:pt idx="2">
                  <c:v>335.3</c:v>
                </c:pt>
                <c:pt idx="3">
                  <c:v>32190.9</c:v>
                </c:pt>
                <c:pt idx="4">
                  <c:v>21235.200000000001</c:v>
                </c:pt>
                <c:pt idx="5">
                  <c:v>6790.4</c:v>
                </c:pt>
                <c:pt idx="6">
                  <c:v>94628.6</c:v>
                </c:pt>
                <c:pt idx="7">
                  <c:v>18767</c:v>
                </c:pt>
                <c:pt idx="8">
                  <c:v>4121.8</c:v>
                </c:pt>
                <c:pt idx="9">
                  <c:v>766.3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8847704"/>
        <c:axId val="638848096"/>
      </c:barChart>
      <c:catAx>
        <c:axId val="638847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8848096"/>
        <c:crosses val="autoZero"/>
        <c:auto val="1"/>
        <c:lblAlgn val="ctr"/>
        <c:lblOffset val="100"/>
        <c:noMultiLvlLbl val="0"/>
      </c:catAx>
      <c:valAx>
        <c:axId val="63884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8847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4EFA6-2A42-4762-BC7F-91C835AEAF15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8041B-9138-411A-8DBB-0C56B0990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125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29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550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02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201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2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61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236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395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797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887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00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8041B-9138-411A-8DBB-0C56B0990F4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512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531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318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81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5406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553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019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80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547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52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101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409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1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32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11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42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347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524AA2-5194-4317-BC4B-D53D96C5C7C2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3D4C7EE-4D1B-4B0F-AE45-68F1463C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00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  <p:sldLayoutId id="2147484107" r:id="rId13"/>
    <p:sldLayoutId id="2147484108" r:id="rId14"/>
    <p:sldLayoutId id="2147484109" r:id="rId15"/>
    <p:sldLayoutId id="2147484110" r:id="rId16"/>
    <p:sldLayoutId id="214748411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1503" y="1293866"/>
            <a:ext cx="90384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defRPr/>
            </a:pPr>
            <a:r>
              <a:rPr lang="ru-RU" sz="3600" b="1" u="sng" dirty="0" smtClean="0">
                <a:solidFill>
                  <a:srgbClr val="C00000"/>
                </a:solidFill>
                <a:latin typeface="Bookman Old Style" panose="02050604050505020204" pitchFamily="18" charset="0"/>
                <a:cs typeface="Calibri" panose="020F0502020204030204" pitchFamily="34" charset="0"/>
              </a:rPr>
              <a:t>БЮДЖЕТ ДЛЯ ГРАЖДАН</a:t>
            </a:r>
            <a:endParaRPr lang="ru-RU" sz="3600" b="1" u="sng" dirty="0">
              <a:solidFill>
                <a:srgbClr val="C00000"/>
              </a:solidFill>
              <a:latin typeface="Bookman Old Style" panose="0205060405050502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6101" y="4240022"/>
            <a:ext cx="85930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defRPr/>
            </a:pPr>
            <a:r>
              <a:rPr 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  <a:t>Отчет об исполнении </a:t>
            </a:r>
          </a:p>
          <a:p>
            <a:pPr algn="ctr" eaLnBrk="0" fontAlgn="base" hangingPunct="0">
              <a:defRPr/>
            </a:pPr>
            <a:r>
              <a:rPr 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  <a:t>бюджета муниципального образования 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Красногородский муниципальный округ за 2024 </a:t>
            </a:r>
            <a:r>
              <a:rPr 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  <a:t>год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428" y="2610925"/>
            <a:ext cx="1729602" cy="172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9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1896" y="89502"/>
            <a:ext cx="109965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Налоговые и неналоговые доходы и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безвозмездные поступления за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2024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год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2" descr="https://top-fon.com/uploads/posts/2023-01/1674829820_top-fon-com-p-fondi-kartinki-dlya-prezentatsii-7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164258427"/>
              </p:ext>
            </p:extLst>
          </p:nvPr>
        </p:nvGraphicFramePr>
        <p:xfrm>
          <a:off x="2507011" y="1439334"/>
          <a:ext cx="9225809" cy="4973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圆角矩形 96"/>
          <p:cNvSpPr/>
          <p:nvPr/>
        </p:nvSpPr>
        <p:spPr>
          <a:xfrm>
            <a:off x="9702474" y="965871"/>
            <a:ext cx="1201990" cy="436817"/>
          </a:xfrm>
          <a:prstGeom prst="roundRect">
            <a:avLst>
              <a:gd name="adj" fmla="val 9938"/>
            </a:avLst>
          </a:prstGeom>
          <a:solidFill>
            <a:srgbClr val="FE0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altLang="zh-CN" sz="240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т</a:t>
            </a:r>
            <a:r>
              <a:rPr lang="ru-RU" altLang="zh-CN" sz="2400" b="1" dirty="0" smtClean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ыс. руб.</a:t>
            </a:r>
            <a:endParaRPr lang="zh-CN" altLang="en-US" sz="2400" b="1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026" name="Picture 2" descr="https://abrakadabra.fun/uploads/posts/2021-12/1640719926_29-abrakadabra-fun-p-prezentatsiya-png-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4652197"/>
            <a:ext cx="2628611" cy="228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02" y="160338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8" grpId="0">
        <p:bldAsOne/>
      </p:bldGraphic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8570" y="0"/>
            <a:ext cx="94210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Структура налоговых доходов </a:t>
            </a:r>
            <a:endParaRPr lang="ru-RU" sz="2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муниципального округа за 2024 год</a:t>
            </a:r>
            <a:endParaRPr lang="ru-RU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79890263"/>
              </p:ext>
            </p:extLst>
          </p:nvPr>
        </p:nvGraphicFramePr>
        <p:xfrm>
          <a:off x="344384" y="1028425"/>
          <a:ext cx="11400311" cy="5930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76894" y="973777"/>
            <a:ext cx="2268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Всего: 61447,2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79887" y="676980"/>
            <a:ext cx="1471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41" y="86042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7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  <p:bldP spid="7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4209" y="228002"/>
            <a:ext cx="7072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Структура неналоговых доходов за </a:t>
            </a:r>
            <a:r>
              <a:rPr lang="ru-RU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 </a:t>
            </a:r>
            <a:r>
              <a:rPr lang="ru-RU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960849973"/>
              </p:ext>
            </p:extLst>
          </p:nvPr>
        </p:nvGraphicFramePr>
        <p:xfrm>
          <a:off x="807219" y="802793"/>
          <a:ext cx="10307781" cy="6055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522026" y="2992582"/>
            <a:ext cx="3194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Всего : 5432,9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7146" y="646207"/>
            <a:ext cx="1011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66" y="165955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7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0" grpId="0">
        <p:bldAsOne/>
      </p:bldGraphic>
      <p:bldP spid="11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6201" y="116845"/>
            <a:ext cx="11418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Структура безвозмездных поступлений от других бюджетов бюджетной системы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РФ за 2024 год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506332664"/>
              </p:ext>
            </p:extLst>
          </p:nvPr>
        </p:nvGraphicFramePr>
        <p:xfrm>
          <a:off x="332508" y="1068779"/>
          <a:ext cx="10628417" cy="5427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809018" y="973776"/>
            <a:ext cx="2054431" cy="1555668"/>
            <a:chOff x="9809018" y="973776"/>
            <a:chExt cx="2054431" cy="1555668"/>
          </a:xfrm>
        </p:grpSpPr>
        <p:sp>
          <p:nvSpPr>
            <p:cNvPr id="8" name="Загнутый угол 7"/>
            <p:cNvSpPr/>
            <p:nvPr/>
          </p:nvSpPr>
          <p:spPr>
            <a:xfrm>
              <a:off x="9809018" y="973776"/>
              <a:ext cx="2054431" cy="1555668"/>
            </a:xfrm>
            <a:prstGeom prst="foldedCorne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856519" y="1104406"/>
              <a:ext cx="19713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Всего: </a:t>
              </a:r>
            </a:p>
            <a:p>
              <a:pPr algn="ctr"/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2024-158304,1</a:t>
              </a:r>
              <a:endParaRPr lang="ru-RU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0479000" y="548026"/>
            <a:ext cx="1011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67" y="116845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2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7" grpId="0">
        <p:bldAsOne/>
      </p:bldGraphic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0647" y="155826"/>
            <a:ext cx="11521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Показатели исполнения доходов муниципального образования </a:t>
            </a:r>
          </a:p>
          <a:p>
            <a:pPr algn="ctr"/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Красногородский муниципальный округ за 2024 год 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тыс. руб.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6495803" y="1401289"/>
            <a:ext cx="2790702" cy="558140"/>
            <a:chOff x="3657600" y="1935678"/>
            <a:chExt cx="2790702" cy="558140"/>
          </a:xfrm>
        </p:grpSpPr>
        <p:sp>
          <p:nvSpPr>
            <p:cNvPr id="8" name="Блок-схема: знак завершения 7"/>
            <p:cNvSpPr/>
            <p:nvPr/>
          </p:nvSpPr>
          <p:spPr>
            <a:xfrm>
              <a:off x="3657600" y="1935678"/>
              <a:ext cx="2790702" cy="558140"/>
            </a:xfrm>
            <a:prstGeom prst="flowChartTerminator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76353" y="2042556"/>
              <a:ext cx="2565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Исполнение 99,6%</a:t>
              </a:r>
              <a:endParaRPr lang="ru-RU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22415" y="6185065"/>
            <a:ext cx="2790702" cy="558140"/>
            <a:chOff x="3669476" y="1959428"/>
            <a:chExt cx="2790702" cy="558140"/>
          </a:xfrm>
          <a:solidFill>
            <a:srgbClr val="66FFFF"/>
          </a:solidFill>
        </p:grpSpPr>
        <p:sp>
          <p:nvSpPr>
            <p:cNvPr id="16" name="Блок-схема: знак завершения 15"/>
            <p:cNvSpPr/>
            <p:nvPr/>
          </p:nvSpPr>
          <p:spPr>
            <a:xfrm>
              <a:off x="3669476" y="1959428"/>
              <a:ext cx="2790702" cy="558140"/>
            </a:xfrm>
            <a:prstGeom prst="flowChartTerminator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76353" y="2042556"/>
              <a:ext cx="2565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Исполнение 104,6%</a:t>
              </a:r>
              <a:endParaRPr lang="ru-RU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814949" y="6135586"/>
            <a:ext cx="2790702" cy="558140"/>
            <a:chOff x="3657600" y="1935678"/>
            <a:chExt cx="2790702" cy="558140"/>
          </a:xfrm>
          <a:solidFill>
            <a:srgbClr val="11F357"/>
          </a:solidFill>
        </p:grpSpPr>
        <p:sp>
          <p:nvSpPr>
            <p:cNvPr id="20" name="Блок-схема: знак завершения 19"/>
            <p:cNvSpPr/>
            <p:nvPr/>
          </p:nvSpPr>
          <p:spPr>
            <a:xfrm>
              <a:off x="3657600" y="1935678"/>
              <a:ext cx="2790702" cy="558140"/>
            </a:xfrm>
            <a:prstGeom prst="flowChartTerminator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76353" y="2042556"/>
              <a:ext cx="2565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Исполнение 97,7%</a:t>
              </a:r>
              <a:endParaRPr lang="ru-RU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-262628" y="2619994"/>
            <a:ext cx="4857007" cy="3402357"/>
            <a:chOff x="-262628" y="2619994"/>
            <a:chExt cx="4857007" cy="3402357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-262628" y="2619994"/>
              <a:ext cx="4857007" cy="3402357"/>
              <a:chOff x="-988507" y="3439391"/>
              <a:chExt cx="4857007" cy="3402357"/>
            </a:xfrm>
          </p:grpSpPr>
          <p:graphicFrame>
            <p:nvGraphicFramePr>
              <p:cNvPr id="12" name="Диаграмма 11"/>
              <p:cNvGraphicFramePr/>
              <p:nvPr>
                <p:extLst>
                  <p:ext uri="{D42A27DB-BD31-4B8C-83A1-F6EECF244321}">
                    <p14:modId xmlns:p14="http://schemas.microsoft.com/office/powerpoint/2010/main" val="468404327"/>
                  </p:ext>
                </p:extLst>
              </p:nvPr>
            </p:nvGraphicFramePr>
            <p:xfrm>
              <a:off x="-988507" y="4081944"/>
              <a:ext cx="4857007" cy="275980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4" name="TextBox 13"/>
              <p:cNvSpPr txBox="1"/>
              <p:nvPr/>
            </p:nvSpPr>
            <p:spPr>
              <a:xfrm>
                <a:off x="-725879" y="3439391"/>
                <a:ext cx="386245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Налоговые и неналоговые поступления</a:t>
                </a:r>
                <a:endParaRPr lang="ru-RU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973858" y="5187042"/>
              <a:ext cx="1711569" cy="391885"/>
              <a:chOff x="-1520648" y="1064684"/>
              <a:chExt cx="2231151" cy="369332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493276" y="1179473"/>
                <a:ext cx="217227" cy="164579"/>
              </a:xfrm>
              <a:prstGeom prst="rect">
                <a:avLst/>
              </a:prstGeom>
              <a:solidFill>
                <a:srgbClr val="00FF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-1520648" y="1064684"/>
                <a:ext cx="9960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план</a:t>
                </a:r>
                <a:endParaRPr lang="ru-RU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760326" y="5174061"/>
              <a:ext cx="2990223" cy="369332"/>
              <a:chOff x="607926" y="1641647"/>
              <a:chExt cx="2990223" cy="369332"/>
            </a:xfrm>
          </p:grpSpPr>
          <p:sp>
            <p:nvSpPr>
              <p:cNvPr id="30" name="Прямоугольник 29"/>
              <p:cNvSpPr/>
              <p:nvPr/>
            </p:nvSpPr>
            <p:spPr>
              <a:xfrm>
                <a:off x="607926" y="1758461"/>
                <a:ext cx="195943" cy="195943"/>
              </a:xfrm>
              <a:prstGeom prst="rect">
                <a:avLst/>
              </a:prstGeom>
              <a:solidFill>
                <a:srgbClr val="FF33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602106" y="1641647"/>
                <a:ext cx="9960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факт</a:t>
                </a:r>
              </a:p>
            </p:txBody>
          </p:sp>
        </p:grpSp>
      </p:grpSp>
      <p:grpSp>
        <p:nvGrpSpPr>
          <p:cNvPr id="55" name="Группа 54"/>
          <p:cNvGrpSpPr/>
          <p:nvPr/>
        </p:nvGrpSpPr>
        <p:grpSpPr>
          <a:xfrm>
            <a:off x="3123209" y="1068779"/>
            <a:ext cx="4857007" cy="3247406"/>
            <a:chOff x="3123209" y="1068779"/>
            <a:chExt cx="4857007" cy="324740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3123209" y="1068779"/>
              <a:ext cx="4857007" cy="3230090"/>
              <a:chOff x="-261258" y="1472540"/>
              <a:chExt cx="4857007" cy="3230090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1163782" y="1472540"/>
                <a:ext cx="23631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Доходы всего</a:t>
                </a:r>
                <a:endParaRPr lang="ru-RU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aphicFrame>
            <p:nvGraphicFramePr>
              <p:cNvPr id="7" name="Диаграмма 6"/>
              <p:cNvGraphicFramePr/>
              <p:nvPr>
                <p:extLst>
                  <p:ext uri="{D42A27DB-BD31-4B8C-83A1-F6EECF244321}">
                    <p14:modId xmlns:p14="http://schemas.microsoft.com/office/powerpoint/2010/main" val="3388010022"/>
                  </p:ext>
                </p:extLst>
              </p:nvPr>
            </p:nvGraphicFramePr>
            <p:xfrm>
              <a:off x="-261258" y="1942826"/>
              <a:ext cx="4857007" cy="275980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grpSp>
          <p:nvGrpSpPr>
            <p:cNvPr id="42" name="Группа 41"/>
            <p:cNvGrpSpPr/>
            <p:nvPr/>
          </p:nvGrpSpPr>
          <p:grpSpPr>
            <a:xfrm>
              <a:off x="4283529" y="3924300"/>
              <a:ext cx="930727" cy="391885"/>
              <a:chOff x="615532" y="1208314"/>
              <a:chExt cx="1213268" cy="369332"/>
            </a:xfrm>
            <a:solidFill>
              <a:srgbClr val="FBFB97"/>
            </a:solidFill>
          </p:grpSpPr>
          <p:sp>
            <p:nvSpPr>
              <p:cNvPr id="43" name="Прямоугольник 42"/>
              <p:cNvSpPr/>
              <p:nvPr/>
            </p:nvSpPr>
            <p:spPr>
              <a:xfrm>
                <a:off x="615532" y="1289957"/>
                <a:ext cx="217227" cy="164579"/>
              </a:xfrm>
              <a:prstGeom prst="rect">
                <a:avLst/>
              </a:prstGeom>
              <a:solidFill>
                <a:srgbClr val="FB64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832757" y="1208314"/>
                <a:ext cx="9960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план</a:t>
                </a:r>
                <a:endParaRPr lang="ru-RU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5" name="Группа 44"/>
            <p:cNvGrpSpPr/>
            <p:nvPr/>
          </p:nvGrpSpPr>
          <p:grpSpPr>
            <a:xfrm>
              <a:off x="6428014" y="3864427"/>
              <a:ext cx="1208315" cy="369332"/>
              <a:chOff x="783771" y="1747156"/>
              <a:chExt cx="1208315" cy="369332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783771" y="1828800"/>
                <a:ext cx="195943" cy="195943"/>
              </a:xfrm>
              <a:prstGeom prst="rect">
                <a:avLst/>
              </a:prstGeom>
              <a:solidFill>
                <a:srgbClr val="FBFB9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996043" y="1747156"/>
                <a:ext cx="9960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факт</a:t>
                </a:r>
              </a:p>
            </p:txBody>
          </p:sp>
        </p:grpSp>
      </p:grpSp>
      <p:grpSp>
        <p:nvGrpSpPr>
          <p:cNvPr id="56" name="Группа 55"/>
          <p:cNvGrpSpPr/>
          <p:nvPr/>
        </p:nvGrpSpPr>
        <p:grpSpPr>
          <a:xfrm>
            <a:off x="7562602" y="3265714"/>
            <a:ext cx="4857007" cy="3358243"/>
            <a:chOff x="7562602" y="3265714"/>
            <a:chExt cx="4857007" cy="3358243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7562602" y="3265714"/>
              <a:ext cx="4857007" cy="3299363"/>
              <a:chOff x="7562602" y="3265714"/>
              <a:chExt cx="4857007" cy="3299363"/>
            </a:xfrm>
          </p:grpSpPr>
          <p:graphicFrame>
            <p:nvGraphicFramePr>
              <p:cNvPr id="11" name="Диаграмма 10"/>
              <p:cNvGraphicFramePr/>
              <p:nvPr>
                <p:extLst>
                  <p:ext uri="{D42A27DB-BD31-4B8C-83A1-F6EECF244321}">
                    <p14:modId xmlns:p14="http://schemas.microsoft.com/office/powerpoint/2010/main" val="89914701"/>
                  </p:ext>
                </p:extLst>
              </p:nvPr>
            </p:nvGraphicFramePr>
            <p:xfrm>
              <a:off x="7562602" y="3805273"/>
              <a:ext cx="4857007" cy="275980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22" name="TextBox 21"/>
              <p:cNvSpPr txBox="1"/>
              <p:nvPr/>
            </p:nvSpPr>
            <p:spPr>
              <a:xfrm>
                <a:off x="8930244" y="3265714"/>
                <a:ext cx="25413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Безвозмездные поступления</a:t>
                </a:r>
                <a:endParaRPr lang="ru-RU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8" name="Группа 47"/>
            <p:cNvGrpSpPr/>
            <p:nvPr/>
          </p:nvGrpSpPr>
          <p:grpSpPr>
            <a:xfrm>
              <a:off x="10842172" y="6237513"/>
              <a:ext cx="1208315" cy="369332"/>
              <a:chOff x="783771" y="1747156"/>
              <a:chExt cx="1208315" cy="369332"/>
            </a:xfrm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783771" y="1828800"/>
                <a:ext cx="195943" cy="195943"/>
              </a:xfrm>
              <a:prstGeom prst="rect">
                <a:avLst/>
              </a:prstGeom>
              <a:solidFill>
                <a:srgbClr val="10EF5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996043" y="1747156"/>
                <a:ext cx="9960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факт</a:t>
                </a:r>
              </a:p>
            </p:txBody>
          </p:sp>
        </p:grpSp>
        <p:grpSp>
          <p:nvGrpSpPr>
            <p:cNvPr id="51" name="Группа 50"/>
            <p:cNvGrpSpPr/>
            <p:nvPr/>
          </p:nvGrpSpPr>
          <p:grpSpPr>
            <a:xfrm>
              <a:off x="8926287" y="6232072"/>
              <a:ext cx="930727" cy="391885"/>
              <a:chOff x="615532" y="1208314"/>
              <a:chExt cx="1213268" cy="369332"/>
            </a:xfrm>
            <a:solidFill>
              <a:srgbClr val="FBFB97"/>
            </a:solidFill>
          </p:grpSpPr>
          <p:sp>
            <p:nvSpPr>
              <p:cNvPr id="52" name="Прямоугольник 51"/>
              <p:cNvSpPr/>
              <p:nvPr/>
            </p:nvSpPr>
            <p:spPr>
              <a:xfrm>
                <a:off x="615532" y="1289957"/>
                <a:ext cx="217227" cy="164579"/>
              </a:xfrm>
              <a:prstGeom prst="rect">
                <a:avLst/>
              </a:prstGeom>
              <a:solidFill>
                <a:srgbClr val="C900F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32758" y="1208314"/>
                <a:ext cx="9960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план</a:t>
                </a:r>
                <a:endParaRPr lang="ru-RU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013" y="110692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9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55571" y="180500"/>
            <a:ext cx="7338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Исполнение бюджета по доходам за </a:t>
            </a:r>
            <a:r>
              <a:rPr lang="ru-RU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 год</a:t>
            </a:r>
            <a:endParaRPr lang="ru-RU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17076"/>
              </p:ext>
            </p:extLst>
          </p:nvPr>
        </p:nvGraphicFramePr>
        <p:xfrm>
          <a:off x="286602" y="1061780"/>
          <a:ext cx="11905398" cy="5404353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53975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21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50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5215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9985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37506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Наименование 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Уточненный план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Фактическое исполнение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исполнения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Причина отклонения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7278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Безвозмездные поступления от других бюджетов бюджетной системы РФ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162034,7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158304,1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97,7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3477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Плата за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негативное воздействие на окружающую среду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175,0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150,1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85,8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Уменьшением количества природопользователей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0795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Государственная пошлина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425,0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1013,2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238,4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Увеличение обращения граждан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0795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Налоги на акцизы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по подакцизным товарам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13382,0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14355,0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Увеличение спроса на автомобильный бензин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450798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1085,0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985,2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90,8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Уменьшение заключенных договоров аренды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7123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Доходы от продажи материальных и нематериальных активов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5975,0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199,1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Сделки по продаже объектов недвижимости не состоялись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3713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Налог на доходы физических лиц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35877,0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39803,6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110,9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Увеличение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доходов граждан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37593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Доходы на совокупный доход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1605,0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1626,3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37593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Прочие неналоговые доходы, включая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нициативные платежи от населения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Уменьшение количества инициативных платежей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230894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Налог на имущество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4450,0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4649,1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720557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Доходы от штрафов, санкций,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возмещений ущерба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274,2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182,8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Увеличении административных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нарушений,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налагаемые мировыми судьями, комиссиями по делам несовершеннолетних и защите их прав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17869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Доходы от оказания платных услуг и компенсации затрат государства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736,0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3754,3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510,1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Возврат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средств использованных не по целевому назначению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55554" y="618365"/>
            <a:ext cx="1011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41" y="118453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0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64123" y="0"/>
            <a:ext cx="115363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Структура расходов бюджета округа в разрезе </a:t>
            </a:r>
            <a:endParaRPr lang="ru-RU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муниципальных программ за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2024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год и </a:t>
            </a:r>
          </a:p>
          <a:p>
            <a:pPr algn="ctr"/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непрограммной деятельности</a:t>
            </a:r>
            <a:endParaRPr lang="ru-RU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69165" y="320661"/>
            <a:ext cx="1063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66" y="122864"/>
            <a:ext cx="585267" cy="585267"/>
          </a:xfrm>
          <a:prstGeom prst="rect">
            <a:avLst/>
          </a:prstGeom>
        </p:spPr>
      </p:pic>
      <p:graphicFrame>
        <p:nvGraphicFramePr>
          <p:cNvPr id="32" name="Диаграмма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661037"/>
              </p:ext>
            </p:extLst>
          </p:nvPr>
        </p:nvGraphicFramePr>
        <p:xfrm>
          <a:off x="1868078" y="830996"/>
          <a:ext cx="9233059" cy="5313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5623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76E7834-7116-49AD-A694-1975D56E4263}"/>
              </a:ext>
            </a:extLst>
          </p:cNvPr>
          <p:cNvSpPr txBox="1"/>
          <p:nvPr/>
        </p:nvSpPr>
        <p:spPr>
          <a:xfrm>
            <a:off x="1543123" y="59104"/>
            <a:ext cx="967367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0" u="none" strike="noStrike" baseline="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Удельный вес расходов в рамках</a:t>
            </a:r>
          </a:p>
          <a:p>
            <a:pPr algn="ctr"/>
            <a:r>
              <a:rPr lang="ru-RU" sz="3200" b="1" i="0" u="none" strike="noStrike" baseline="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муниципальных </a:t>
            </a:r>
            <a:r>
              <a:rPr lang="ru-RU" sz="3200" b="1" i="0" u="none" strike="noStrike" baseline="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программ за 2024 </a:t>
            </a:r>
            <a:r>
              <a:rPr lang="ru-RU" sz="3200" b="1" i="0" u="none" strike="noStrike" baseline="0" dirty="0" smtClean="0">
                <a:solidFill>
                  <a:srgbClr val="130E5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год</a:t>
            </a:r>
            <a:endParaRPr lang="ru-RU" sz="3200" dirty="0">
              <a:solidFill>
                <a:srgbClr val="130E5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pSp>
        <p:nvGrpSpPr>
          <p:cNvPr id="4" name="Group 135"/>
          <p:cNvGrpSpPr>
            <a:grpSpLocks/>
          </p:cNvGrpSpPr>
          <p:nvPr/>
        </p:nvGrpSpPr>
        <p:grpSpPr bwMode="auto">
          <a:xfrm>
            <a:off x="1093052" y="2975245"/>
            <a:ext cx="9963150" cy="3743324"/>
            <a:chOff x="623" y="1747"/>
            <a:chExt cx="4707" cy="2358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731" y="2789"/>
              <a:ext cx="1257" cy="621"/>
              <a:chOff x="646" y="2284"/>
              <a:chExt cx="1257" cy="621"/>
            </a:xfrm>
          </p:grpSpPr>
          <p:sp>
            <p:nvSpPr>
              <p:cNvPr id="29" name="AutoShape 3"/>
              <p:cNvSpPr>
                <a:spLocks noChangeArrowheads="1"/>
              </p:cNvSpPr>
              <p:nvPr/>
            </p:nvSpPr>
            <p:spPr bwMode="auto">
              <a:xfrm>
                <a:off x="646" y="2476"/>
                <a:ext cx="1257" cy="429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777777">
                      <a:alpha val="60001"/>
                    </a:srgbClr>
                  </a:gs>
                  <a:gs pos="100000">
                    <a:srgbClr val="4D4D4D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/>
              <a:extLst>
                <a:ext uri="{91240B29-F687-4F45-9708-019B960494DF}">
                  <a14:hiddenLine xmlns:a14="http://schemas.microsoft.com/office/drawing/2010/main" w="1587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800" b="1" i="1">
                  <a:ea typeface="华文细黑" pitchFamily="2" charset="-122"/>
                </a:endParaRPr>
              </a:p>
            </p:txBody>
          </p:sp>
          <p:sp>
            <p:nvSpPr>
              <p:cNvPr id="30" name="AutoShape 4"/>
              <p:cNvSpPr>
                <a:spLocks noChangeArrowheads="1"/>
              </p:cNvSpPr>
              <p:nvPr/>
            </p:nvSpPr>
            <p:spPr bwMode="auto">
              <a:xfrm>
                <a:off x="646" y="2284"/>
                <a:ext cx="1257" cy="429"/>
              </a:xfrm>
              <a:prstGeom prst="can">
                <a:avLst>
                  <a:gd name="adj" fmla="val 50000"/>
                </a:avLst>
              </a:prstGeom>
              <a:solidFill>
                <a:srgbClr val="FF99FF"/>
              </a:solidFill>
              <a:ln w="15875" algn="ctr">
                <a:solidFill>
                  <a:srgbClr val="EAEAEA"/>
                </a:solidFill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 eaLnBrk="1" hangingPunct="1"/>
                <a:endParaRPr lang="zh-CN" altLang="en-US" sz="1800" b="1" i="1">
                  <a:ea typeface="华文细黑" pitchFamily="2" charset="-122"/>
                </a:endParaRPr>
              </a:p>
            </p:txBody>
          </p:sp>
        </p:grpSp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731" y="2465"/>
              <a:ext cx="1257" cy="429"/>
            </a:xfrm>
            <a:prstGeom prst="can">
              <a:avLst>
                <a:gd name="adj" fmla="val 50000"/>
              </a:avLst>
            </a:prstGeom>
            <a:solidFill>
              <a:srgbClr val="FF99FF"/>
            </a:solidFill>
            <a:ln w="15875" algn="ctr">
              <a:solidFill>
                <a:srgbClr val="EAEAEA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 eaLnBrk="1" hangingPunct="1"/>
              <a:endParaRPr lang="zh-CN" altLang="en-US" sz="1800" b="1" i="1">
                <a:ea typeface="华文细黑" pitchFamily="2" charset="-122"/>
              </a:endParaRPr>
            </a:p>
          </p:txBody>
        </p: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1005" y="2057"/>
              <a:ext cx="612" cy="941"/>
              <a:chOff x="1321" y="1668"/>
              <a:chExt cx="490" cy="753"/>
            </a:xfrm>
          </p:grpSpPr>
          <p:sp>
            <p:nvSpPr>
              <p:cNvPr id="27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1321" y="1668"/>
                <a:ext cx="490" cy="37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ru-RU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226591,9</a:t>
                </a:r>
                <a:endParaRPr lang="ru-RU" sz="2400" b="1" i="1" kern="10" dirty="0">
                  <a:ln w="9525">
                    <a:solidFill>
                      <a:srgbClr val="80808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EAEAEA"/>
                      </a:gs>
                      <a:gs pos="100000">
                        <a:srgbClr val="B2B2B2"/>
                      </a:gs>
                    </a:gsLst>
                    <a:lin ang="5400000" scaled="1"/>
                  </a:gra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WordArt 9"/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466" y="2049"/>
                <a:ext cx="282" cy="37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ru-RU" sz="2400" b="1" i="1" kern="10" dirty="0">
                    <a:gradFill rotWithShape="1">
                      <a:gsLst>
                        <a:gs pos="0">
                          <a:srgbClr val="B2B2B2">
                            <a:alpha val="0"/>
                          </a:srgbClr>
                        </a:gs>
                        <a:gs pos="100000">
                          <a:srgbClr val="EAEAEA">
                            <a:alpha val="20000"/>
                          </a:srgbClr>
                        </a:gs>
                      </a:gsLst>
                      <a:lin ang="5400000" scaled="1"/>
                    </a:gradFill>
                    <a:latin typeface="Arial"/>
                    <a:cs typeface="Arial"/>
                  </a:rPr>
                  <a:t>2</a:t>
                </a:r>
              </a:p>
            </p:txBody>
          </p:sp>
        </p:grpSp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2335" y="2789"/>
              <a:ext cx="1257" cy="675"/>
              <a:chOff x="2250" y="2284"/>
              <a:chExt cx="1257" cy="675"/>
            </a:xfrm>
          </p:grpSpPr>
          <p:sp>
            <p:nvSpPr>
              <p:cNvPr id="25" name="AutoShape 11"/>
              <p:cNvSpPr>
                <a:spLocks noChangeArrowheads="1"/>
              </p:cNvSpPr>
              <p:nvPr/>
            </p:nvSpPr>
            <p:spPr bwMode="auto">
              <a:xfrm>
                <a:off x="2250" y="2530"/>
                <a:ext cx="1257" cy="429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60001"/>
                    </a:schemeClr>
                  </a:gs>
                  <a:gs pos="100000">
                    <a:srgbClr val="4D4D4D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/>
              <a:extLst>
                <a:ext uri="{91240B29-F687-4F45-9708-019B960494DF}">
                  <a14:hiddenLine xmlns:a14="http://schemas.microsoft.com/office/drawing/2010/main" w="1587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800" b="1" i="1">
                  <a:ea typeface="华文细黑" pitchFamily="2" charset="-122"/>
                </a:endParaRPr>
              </a:p>
            </p:txBody>
          </p:sp>
          <p:sp>
            <p:nvSpPr>
              <p:cNvPr id="26" name="AutoShape 12"/>
              <p:cNvSpPr>
                <a:spLocks noChangeArrowheads="1"/>
              </p:cNvSpPr>
              <p:nvPr/>
            </p:nvSpPr>
            <p:spPr bwMode="auto">
              <a:xfrm>
                <a:off x="2250" y="2284"/>
                <a:ext cx="1257" cy="429"/>
              </a:xfrm>
              <a:prstGeom prst="can">
                <a:avLst>
                  <a:gd name="adj" fmla="val 50000"/>
                </a:avLst>
              </a:prstGeom>
              <a:solidFill>
                <a:srgbClr val="AAB7EE"/>
              </a:solidFill>
              <a:ln w="15875" algn="ctr">
                <a:solidFill>
                  <a:srgbClr val="EAEAEA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 eaLnBrk="1" hangingPunct="1"/>
                <a:endParaRPr lang="zh-CN" altLang="en-US" sz="1800" b="1" i="1">
                  <a:ea typeface="华文细黑" pitchFamily="2" charset="-122"/>
                </a:endParaRPr>
              </a:p>
            </p:txBody>
          </p:sp>
        </p:grpSp>
        <p:sp>
          <p:nvSpPr>
            <p:cNvPr id="9" name="AutoShape 13"/>
            <p:cNvSpPr>
              <a:spLocks noChangeArrowheads="1"/>
            </p:cNvSpPr>
            <p:nvPr/>
          </p:nvSpPr>
          <p:spPr bwMode="auto">
            <a:xfrm>
              <a:off x="2335" y="2465"/>
              <a:ext cx="1257" cy="429"/>
            </a:xfrm>
            <a:prstGeom prst="can">
              <a:avLst>
                <a:gd name="adj" fmla="val 50000"/>
              </a:avLst>
            </a:prstGeom>
            <a:solidFill>
              <a:srgbClr val="AAB7EE"/>
            </a:solidFill>
            <a:ln w="15875" algn="ctr">
              <a:solidFill>
                <a:srgbClr val="EAEAEA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 eaLnBrk="1" hangingPunct="1"/>
              <a:endParaRPr lang="zh-CN" altLang="en-US" sz="1800" b="1" i="1">
                <a:ea typeface="华文细黑" pitchFamily="2" charset="-122"/>
              </a:endParaRPr>
            </a:p>
          </p:txBody>
        </p:sp>
        <p:sp>
          <p:nvSpPr>
            <p:cNvPr id="10" name="AutoShape 14"/>
            <p:cNvSpPr>
              <a:spLocks noChangeArrowheads="1"/>
            </p:cNvSpPr>
            <p:nvPr/>
          </p:nvSpPr>
          <p:spPr bwMode="auto">
            <a:xfrm>
              <a:off x="2335" y="2143"/>
              <a:ext cx="1257" cy="429"/>
            </a:xfrm>
            <a:prstGeom prst="can">
              <a:avLst>
                <a:gd name="adj" fmla="val 50000"/>
              </a:avLst>
            </a:prstGeom>
            <a:solidFill>
              <a:srgbClr val="AAB7EE"/>
            </a:solidFill>
            <a:ln w="15875" algn="ctr">
              <a:solidFill>
                <a:srgbClr val="EAEAEA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 eaLnBrk="1" hangingPunct="1"/>
              <a:endParaRPr lang="zh-CN" altLang="en-US" sz="1800" b="1" i="1">
                <a:ea typeface="华文细黑" pitchFamily="2" charset="-122"/>
              </a:endParaRPr>
            </a:p>
          </p:txBody>
        </p:sp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2587" y="1747"/>
              <a:ext cx="708" cy="941"/>
              <a:chOff x="1333" y="1668"/>
              <a:chExt cx="567" cy="753"/>
            </a:xfrm>
          </p:grpSpPr>
          <p:sp>
            <p:nvSpPr>
              <p:cNvPr id="23" name="WordArt 16"/>
              <p:cNvSpPr>
                <a:spLocks noChangeArrowheads="1" noChangeShapeType="1" noTextEdit="1"/>
              </p:cNvSpPr>
              <p:nvPr/>
            </p:nvSpPr>
            <p:spPr bwMode="auto">
              <a:xfrm>
                <a:off x="1333" y="1668"/>
                <a:ext cx="567" cy="37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ru-RU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226771,4</a:t>
                </a:r>
                <a:endParaRPr lang="ru-RU" sz="2400" b="1" i="1" kern="10" dirty="0">
                  <a:ln w="9525">
                    <a:solidFill>
                      <a:srgbClr val="808080"/>
                    </a:solidFill>
                    <a:round/>
                    <a:headEnd/>
                    <a:tailEnd/>
                  </a:ln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WordArt 17"/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466" y="2049"/>
                <a:ext cx="282" cy="37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ru-RU" sz="2400" b="1" i="1" kern="10" dirty="0">
                    <a:gradFill rotWithShape="1">
                      <a:gsLst>
                        <a:gs pos="0">
                          <a:srgbClr val="B2B2B2">
                            <a:alpha val="0"/>
                          </a:srgbClr>
                        </a:gs>
                        <a:gs pos="100000">
                          <a:srgbClr val="EAEAEA">
                            <a:alpha val="20000"/>
                          </a:srgbClr>
                        </a:gs>
                      </a:gsLst>
                      <a:lin ang="5400000" scaled="1"/>
                    </a:gradFill>
                    <a:latin typeface="Arial"/>
                    <a:cs typeface="Arial"/>
                  </a:rPr>
                  <a:t>1</a:t>
                </a:r>
              </a:p>
            </p:txBody>
          </p: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3984" y="2789"/>
              <a:ext cx="1259" cy="621"/>
              <a:chOff x="3899" y="2284"/>
              <a:chExt cx="1259" cy="621"/>
            </a:xfrm>
          </p:grpSpPr>
          <p:sp>
            <p:nvSpPr>
              <p:cNvPr id="21" name="AutoShape 19"/>
              <p:cNvSpPr>
                <a:spLocks noChangeArrowheads="1"/>
              </p:cNvSpPr>
              <p:nvPr/>
            </p:nvSpPr>
            <p:spPr bwMode="auto">
              <a:xfrm>
                <a:off x="3901" y="2476"/>
                <a:ext cx="1257" cy="429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777777">
                      <a:alpha val="60001"/>
                    </a:srgbClr>
                  </a:gs>
                  <a:gs pos="100000">
                    <a:srgbClr val="4D4D4D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/>
              <a:extLst>
                <a:ext uri="{91240B29-F687-4F45-9708-019B960494DF}">
                  <a14:hiddenLine xmlns:a14="http://schemas.microsoft.com/office/drawing/2010/main" w="1587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800" b="1" i="1">
                  <a:ea typeface="华文细黑" pitchFamily="2" charset="-122"/>
                </a:endParaRPr>
              </a:p>
            </p:txBody>
          </p:sp>
          <p:sp>
            <p:nvSpPr>
              <p:cNvPr id="22" name="AutoShape 20"/>
              <p:cNvSpPr>
                <a:spLocks noChangeArrowheads="1"/>
              </p:cNvSpPr>
              <p:nvPr/>
            </p:nvSpPr>
            <p:spPr bwMode="auto">
              <a:xfrm>
                <a:off x="3899" y="2284"/>
                <a:ext cx="1257" cy="429"/>
              </a:xfrm>
              <a:prstGeom prst="can">
                <a:avLst>
                  <a:gd name="adj" fmla="val 50000"/>
                </a:avLst>
              </a:prstGeom>
              <a:solidFill>
                <a:srgbClr val="62D897"/>
              </a:solidFill>
              <a:ln w="15875" algn="ctr">
                <a:solidFill>
                  <a:srgbClr val="EAEAEA"/>
                </a:solidFill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 eaLnBrk="1" hangingPunct="1"/>
                <a:endParaRPr lang="zh-CN" altLang="en-US" sz="1800" b="1" i="1">
                  <a:ea typeface="华文细黑" pitchFamily="2" charset="-122"/>
                </a:endParaRPr>
              </a:p>
            </p:txBody>
          </p:sp>
        </p:grpSp>
        <p:grpSp>
          <p:nvGrpSpPr>
            <p:cNvPr id="13" name="Group 21"/>
            <p:cNvGrpSpPr>
              <a:grpSpLocks/>
            </p:cNvGrpSpPr>
            <p:nvPr/>
          </p:nvGrpSpPr>
          <p:grpSpPr bwMode="auto">
            <a:xfrm>
              <a:off x="4243" y="2374"/>
              <a:ext cx="712" cy="941"/>
              <a:chOff x="1313" y="1668"/>
              <a:chExt cx="570" cy="753"/>
            </a:xfrm>
          </p:grpSpPr>
          <p:sp>
            <p:nvSpPr>
              <p:cNvPr id="19" name="WordArt 22"/>
              <p:cNvSpPr>
                <a:spLocks noChangeArrowheads="1" noChangeShapeType="1" noTextEdit="1"/>
              </p:cNvSpPr>
              <p:nvPr/>
            </p:nvSpPr>
            <p:spPr bwMode="auto">
              <a:xfrm>
                <a:off x="1313" y="1668"/>
                <a:ext cx="570" cy="37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ru-RU" sz="16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179,5</a:t>
                </a:r>
                <a:endParaRPr lang="ru-RU" sz="16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WordArt 23"/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466" y="2049"/>
                <a:ext cx="282" cy="37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ru-RU" sz="2400" b="1" i="1" kern="10" dirty="0">
                    <a:gradFill rotWithShape="1">
                      <a:gsLst>
                        <a:gs pos="0">
                          <a:srgbClr val="B2B2B2">
                            <a:alpha val="0"/>
                          </a:srgbClr>
                        </a:gs>
                        <a:gs pos="100000">
                          <a:srgbClr val="EAEAEA">
                            <a:alpha val="20000"/>
                          </a:srgbClr>
                        </a:gs>
                      </a:gsLst>
                      <a:lin ang="5400000" scaled="1"/>
                    </a:gradFill>
                    <a:latin typeface="Arial"/>
                    <a:cs typeface="Arial"/>
                  </a:rPr>
                  <a:t>3</a:t>
                </a:r>
              </a:p>
            </p:txBody>
          </p:sp>
        </p:grpSp>
        <p:sp>
          <p:nvSpPr>
            <p:cNvPr id="14" name="Line 24"/>
            <p:cNvSpPr>
              <a:spLocks noChangeShapeType="1"/>
            </p:cNvSpPr>
            <p:nvPr/>
          </p:nvSpPr>
          <p:spPr bwMode="auto">
            <a:xfrm>
              <a:off x="2101" y="3119"/>
              <a:ext cx="0" cy="577"/>
            </a:xfrm>
            <a:prstGeom prst="line">
              <a:avLst/>
            </a:prstGeom>
            <a:noFill/>
            <a:ln w="3175">
              <a:solidFill>
                <a:srgbClr val="969696"/>
              </a:solidFill>
              <a:prstDash val="dash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 Box 25"/>
            <p:cNvSpPr txBox="1">
              <a:spLocks noChangeArrowheads="1"/>
            </p:cNvSpPr>
            <p:nvPr/>
          </p:nvSpPr>
          <p:spPr bwMode="auto">
            <a:xfrm>
              <a:off x="3949" y="3349"/>
              <a:ext cx="1381" cy="756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lvl="0" algn="ctr"/>
              <a:r>
                <a:rPr lang="ru-RU" sz="2400" b="1" dirty="0"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Непрограммные расходы</a:t>
              </a:r>
            </a:p>
            <a:p>
              <a:pPr lvl="0" algn="ctr"/>
              <a:r>
                <a:rPr lang="ru-RU" sz="2400" b="1" dirty="0" smtClean="0"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0,08%</a:t>
              </a:r>
              <a:endParaRPr lang="ru-RU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 Box 26"/>
            <p:cNvSpPr txBox="1">
              <a:spLocks noChangeArrowheads="1"/>
            </p:cNvSpPr>
            <p:nvPr/>
          </p:nvSpPr>
          <p:spPr bwMode="auto">
            <a:xfrm>
              <a:off x="623" y="3349"/>
              <a:ext cx="1368" cy="756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lvl="0" algn="ctr"/>
              <a:r>
                <a:rPr lang="ru-RU" sz="2400" b="1" dirty="0"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Программные расходы</a:t>
              </a:r>
            </a:p>
            <a:p>
              <a:pPr lvl="0" algn="ctr"/>
              <a:r>
                <a:rPr lang="ru-RU" sz="2400" b="1" dirty="0" smtClean="0"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99,92%</a:t>
              </a:r>
              <a:endParaRPr lang="ru-RU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 Box 27"/>
            <p:cNvSpPr txBox="1">
              <a:spLocks noChangeArrowheads="1"/>
            </p:cNvSpPr>
            <p:nvPr/>
          </p:nvSpPr>
          <p:spPr bwMode="auto">
            <a:xfrm>
              <a:off x="2329" y="3349"/>
              <a:ext cx="1270" cy="291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altLang="zh-CN" sz="2400" b="1" dirty="0" smtClean="0">
                  <a:latin typeface="Calibri" panose="020F0502020204030204" pitchFamily="34" charset="0"/>
                  <a:ea typeface="华文细黑" pitchFamily="2" charset="-122"/>
                  <a:cs typeface="Calibri" panose="020F0502020204030204" pitchFamily="34" charset="0"/>
                </a:rPr>
                <a:t>Всего</a:t>
              </a:r>
              <a:endParaRPr lang="zh-CN" altLang="en-US" sz="2400" b="1" dirty="0">
                <a:latin typeface="Calibri" panose="020F0502020204030204" pitchFamily="34" charset="0"/>
                <a:ea typeface="华文细黑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18" name="Line 28"/>
            <p:cNvSpPr>
              <a:spLocks noChangeShapeType="1"/>
            </p:cNvSpPr>
            <p:nvPr/>
          </p:nvSpPr>
          <p:spPr bwMode="auto">
            <a:xfrm>
              <a:off x="3765" y="3119"/>
              <a:ext cx="0" cy="577"/>
            </a:xfrm>
            <a:prstGeom prst="line">
              <a:avLst/>
            </a:prstGeom>
            <a:noFill/>
            <a:ln w="3175">
              <a:solidFill>
                <a:srgbClr val="969696"/>
              </a:solidFill>
              <a:prstDash val="dash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1" name="Picture 134" descr="3D小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419" y="1222500"/>
            <a:ext cx="2965449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s://economic-definition.com/Images/Forex_Otzovik/280/450/1845058993-regulyarnye_rashod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676" y="1448789"/>
            <a:ext cx="2731324" cy="18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Прямоугольник 2047"/>
          <p:cNvSpPr/>
          <p:nvPr/>
        </p:nvSpPr>
        <p:spPr>
          <a:xfrm>
            <a:off x="10228331" y="857394"/>
            <a:ext cx="1116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049" name="Рисунок 20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41" y="68899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8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63585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Структура расходов  бюджета муниципального </a:t>
            </a:r>
            <a:r>
              <a:rPr lang="ru-RU" sz="2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округа  </a:t>
            </a:r>
            <a:r>
              <a:rPr lang="ru-RU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по разделам и подразделам  бюджетной классификации за </a:t>
            </a:r>
            <a:r>
              <a:rPr lang="ru-RU" sz="2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2024 </a:t>
            </a:r>
            <a:r>
              <a:rPr lang="ru-RU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г</a:t>
            </a:r>
            <a:r>
              <a:rPr lang="ru-RU" sz="2400" b="1" dirty="0">
                <a:solidFill>
                  <a:srgbClr val="130E5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од</a:t>
            </a:r>
            <a:endParaRPr lang="ru-RU" sz="2400" dirty="0">
              <a:solidFill>
                <a:srgbClr val="130E5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236266"/>
              </p:ext>
            </p:extLst>
          </p:nvPr>
        </p:nvGraphicFramePr>
        <p:xfrm>
          <a:off x="897924" y="984261"/>
          <a:ext cx="10635049" cy="5407736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6647935">
                  <a:extLst>
                    <a:ext uri="{9D8B030D-6E8A-4147-A177-3AD203B41FA5}">
                      <a16:colId xmlns="" xmlns:a16="http://schemas.microsoft.com/office/drawing/2014/main" val="3756362647"/>
                    </a:ext>
                  </a:extLst>
                </a:gridCol>
                <a:gridCol w="576649">
                  <a:extLst>
                    <a:ext uri="{9D8B030D-6E8A-4147-A177-3AD203B41FA5}">
                      <a16:colId xmlns="" xmlns:a16="http://schemas.microsoft.com/office/drawing/2014/main" val="3985385243"/>
                    </a:ext>
                  </a:extLst>
                </a:gridCol>
                <a:gridCol w="1466335">
                  <a:extLst>
                    <a:ext uri="{9D8B030D-6E8A-4147-A177-3AD203B41FA5}">
                      <a16:colId xmlns="" xmlns:a16="http://schemas.microsoft.com/office/drawing/2014/main" val="2528931087"/>
                    </a:ext>
                  </a:extLst>
                </a:gridCol>
                <a:gridCol w="996779">
                  <a:extLst>
                    <a:ext uri="{9D8B030D-6E8A-4147-A177-3AD203B41FA5}">
                      <a16:colId xmlns="" xmlns:a16="http://schemas.microsoft.com/office/drawing/2014/main" val="1783677920"/>
                    </a:ext>
                  </a:extLst>
                </a:gridCol>
                <a:gridCol w="947351">
                  <a:extLst>
                    <a:ext uri="{9D8B030D-6E8A-4147-A177-3AD203B41FA5}">
                      <a16:colId xmlns="" xmlns:a16="http://schemas.microsoft.com/office/drawing/2014/main" val="1646910706"/>
                    </a:ext>
                  </a:extLst>
                </a:gridCol>
              </a:tblGrid>
              <a:tr h="2596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Раздел, подраздел бюджетной классификации</a:t>
                      </a:r>
                      <a:endParaRPr lang="ru-RU" sz="1200" b="1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Уточненный план </a:t>
                      </a:r>
                      <a:endParaRPr lang="ru-RU" sz="1200" b="1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Исполнено </a:t>
                      </a:r>
                      <a:endParaRPr lang="ru-RU" sz="1200" b="1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9869803"/>
                  </a:ext>
                </a:extLst>
              </a:tr>
              <a:tr h="21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ОБЩЕГОСУДАРСТВЕННЫЕ ВОПРОСЫ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49216,3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47572,2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96,7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08062264"/>
                  </a:ext>
                </a:extLst>
              </a:tr>
              <a:tr h="4080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0102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2159,5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2114,0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97,9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6823274"/>
                  </a:ext>
                </a:extLst>
              </a:tr>
              <a:tr h="4474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0104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17988,3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17481,5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00335849"/>
                  </a:ext>
                </a:extLst>
              </a:tr>
              <a:tr h="2084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Функционирование представительных органов муниципальных образований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0103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9122963"/>
                  </a:ext>
                </a:extLst>
              </a:tr>
              <a:tr h="2084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Судебная система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0105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4411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0106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5767,1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5645,4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97,9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53555661"/>
                  </a:ext>
                </a:extLst>
              </a:tr>
              <a:tr h="2084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Резервные фонды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0111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35,6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01949142"/>
                  </a:ext>
                </a:extLst>
              </a:tr>
              <a:tr h="2084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Другие общегосударственные вопросы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0113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4701,7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4592,5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97,7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1098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НАЦИОНАЛЬНАЯ ОБОРОНА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0200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363,5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363,5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8961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Мобилизация и вневойсковая подготовка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0203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363,5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363,5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13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0300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387,6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335,3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21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Защита населения и территории</a:t>
                      </a:r>
                      <a:r>
                        <a:rPr lang="ru-RU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от чрезвычайных ситуаций природного и техногенного характера, гражданская оборона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0309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56,5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47,6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84,2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3058190"/>
                  </a:ext>
                </a:extLst>
              </a:tr>
              <a:tr h="4118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Защита населения и территории от чрезвычайных ситуаций природного и техногенного характера, пожарная безопасность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0310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301,1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265,1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1864408"/>
                  </a:ext>
                </a:extLst>
              </a:tr>
              <a:tr h="2644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0314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22,6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492433"/>
                  </a:ext>
                </a:extLst>
              </a:tr>
              <a:tr h="2205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НАЦИОНАЛЬНАЯ ЭКОНОМИКА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34139,8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32190,9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10217"/>
                  </a:ext>
                </a:extLst>
              </a:tr>
              <a:tr h="1145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Общеэкономические вопросы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0401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25443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Сельское хозяйство и рыболовство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0405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44,9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34,9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77,7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2120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Транспорт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0408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2926,7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2786,0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95,2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0560025"/>
                  </a:ext>
                </a:extLst>
              </a:tr>
              <a:tr h="122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Дорожное хозяйство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0409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31052,9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29254,8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94,2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3389390"/>
                  </a:ext>
                </a:extLst>
              </a:tr>
              <a:tr h="122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Другие вопросы в области национальной </a:t>
                      </a:r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экономики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0412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45,3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45,2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99,8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845848" y="714890"/>
            <a:ext cx="1116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91" y="129623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6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75460" y="117257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Структура расходов  бюджета муниципального </a:t>
            </a:r>
            <a:r>
              <a:rPr lang="ru-RU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округа  </a:t>
            </a:r>
            <a:r>
              <a:rPr lang="ru-RU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по разделам и подразделам  бюджетной классификации за </a:t>
            </a:r>
            <a:r>
              <a:rPr lang="ru-RU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2024 </a:t>
            </a:r>
            <a:r>
              <a:rPr lang="ru-RU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год (продолжение)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28975" y="493217"/>
            <a:ext cx="1116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75BEF603-D032-42AF-B608-EF7E195F0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946870"/>
              </p:ext>
            </p:extLst>
          </p:nvPr>
        </p:nvGraphicFramePr>
        <p:xfrm>
          <a:off x="889686" y="1231521"/>
          <a:ext cx="10363200" cy="4865874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5733536">
                  <a:extLst>
                    <a:ext uri="{9D8B030D-6E8A-4147-A177-3AD203B41FA5}">
                      <a16:colId xmlns="" xmlns:a16="http://schemas.microsoft.com/office/drawing/2014/main" val="2995663669"/>
                    </a:ext>
                  </a:extLst>
                </a:gridCol>
                <a:gridCol w="922637">
                  <a:extLst>
                    <a:ext uri="{9D8B030D-6E8A-4147-A177-3AD203B41FA5}">
                      <a16:colId xmlns="" xmlns:a16="http://schemas.microsoft.com/office/drawing/2014/main" val="1558339500"/>
                    </a:ext>
                  </a:extLst>
                </a:gridCol>
                <a:gridCol w="1400433">
                  <a:extLst>
                    <a:ext uri="{9D8B030D-6E8A-4147-A177-3AD203B41FA5}">
                      <a16:colId xmlns="" xmlns:a16="http://schemas.microsoft.com/office/drawing/2014/main" val="1800580407"/>
                    </a:ext>
                  </a:extLst>
                </a:gridCol>
                <a:gridCol w="1153297">
                  <a:extLst>
                    <a:ext uri="{9D8B030D-6E8A-4147-A177-3AD203B41FA5}">
                      <a16:colId xmlns="" xmlns:a16="http://schemas.microsoft.com/office/drawing/2014/main" val="3195320490"/>
                    </a:ext>
                  </a:extLst>
                </a:gridCol>
                <a:gridCol w="1153297">
                  <a:extLst>
                    <a:ext uri="{9D8B030D-6E8A-4147-A177-3AD203B41FA5}">
                      <a16:colId xmlns="" xmlns:a16="http://schemas.microsoft.com/office/drawing/2014/main" val="2024000494"/>
                    </a:ext>
                  </a:extLst>
                </a:gridCol>
              </a:tblGrid>
              <a:tr h="45408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Раздел, подраздел бюджетной классификации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Уточненный план 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Исполнено 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9359" marR="9359" marT="9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3480546"/>
                  </a:ext>
                </a:extLst>
              </a:tr>
              <a:tr h="198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ЖИЛИЩНО-КОММУНАЛЬНОЕ ХОЗЯЙСТВО</a:t>
                      </a:r>
                      <a:endParaRPr lang="ru-RU" sz="1200" b="1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0500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22218,6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21235,3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8583146"/>
                  </a:ext>
                </a:extLst>
              </a:tr>
              <a:tr h="198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Жилищное хозяйство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0501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489,0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488,7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6232541"/>
                  </a:ext>
                </a:extLst>
              </a:tr>
              <a:tr h="110235"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Коммунальное хозяйство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0502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9663,9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9579,0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31913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Другие вопросы в области жилищно-коммунального хозяйства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0503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12065,7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11167,6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7349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ОХРАНА</a:t>
                      </a:r>
                      <a:r>
                        <a:rPr lang="ru-RU" sz="1200" u="none" strike="noStrike" baseline="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ОКРУЖАЮЩЕЙ СРЕДЫ</a:t>
                      </a:r>
                      <a:endParaRPr lang="ru-RU" sz="1200" b="1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0600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6790,8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6790,4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68661"/>
                  </a:ext>
                </a:extLst>
              </a:tr>
              <a:tr h="14698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Другие вопросы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в области окружающей среды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0605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6790,8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6790,4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ОБРАЗОВАНИЕ</a:t>
                      </a:r>
                      <a:endParaRPr lang="ru-RU" sz="1200" b="1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0700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96206,1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94628,7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</a:tr>
              <a:tr h="198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Дошкольное образование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0701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16605,4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16389,9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46907348"/>
                  </a:ext>
                </a:extLst>
              </a:tr>
              <a:tr h="198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Общее образование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0702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65809,6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64709,6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638421"/>
                  </a:ext>
                </a:extLst>
              </a:tr>
              <a:tr h="198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Дополнительное образование детей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0703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13002,1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12781,4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98,3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98256335"/>
                  </a:ext>
                </a:extLst>
              </a:tr>
              <a:tr h="198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Другие вопросы в области образования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0709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747,8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98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КУЛЬТУРА, КИНЕМАТОГРАФИЯ</a:t>
                      </a:r>
                      <a:endParaRPr lang="ru-RU" sz="1200" b="1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0800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19011,1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18766,9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98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Культура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0801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19011,1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18766,9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11" marR="7111" marT="7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99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СОЦИАЛЬНАЯ ПОЛИТИКА</a:t>
                      </a:r>
                      <a:endParaRPr lang="ru-RU" sz="1200" b="1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4183,9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4121,9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99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Пенсионное обеспечение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1412,2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1397,3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99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Социальное обеспечение населения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1003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3175677"/>
                  </a:ext>
                </a:extLst>
              </a:tr>
              <a:tr h="199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Охрана семьи и детства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2658,7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2621,6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99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ФИЗИЧЕСКАЯ КУЛЬТУРА И СПОРТ</a:t>
                      </a:r>
                      <a:endParaRPr lang="ru-RU" sz="1200" b="1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899,0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766,3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99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Физическая культура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324,2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324,2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99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Другие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вопросы в области физической культуры и спорта</a:t>
                      </a:r>
                      <a:endParaRPr lang="ru-RU" sz="1200" b="0" i="0" u="none" strike="noStrike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574,8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442,1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51" marR="7451" marT="74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B3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91" y="92616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72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6724" y="125996"/>
            <a:ext cx="3668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defRPr/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Дорогие граждане!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81126" y="1980203"/>
            <a:ext cx="93059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Представляем вашему вниманию   информационную   брошюру об исполнении бюджета </a:t>
            </a:r>
            <a:r>
              <a:rPr lang="ru-RU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Красногородского муниципального округа за 2024 год</a:t>
            </a:r>
            <a:r>
              <a:rPr lang="ru-RU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подготовленную в рамках мероприятий,    направленных на повышение    финансовой </a:t>
            </a:r>
            <a:r>
              <a:rPr lang="ru-RU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грамотности населения</a:t>
            </a:r>
            <a:r>
              <a:rPr lang="ru-RU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открытости и прозрачности бюджета МО </a:t>
            </a:r>
            <a:r>
              <a:rPr lang="ru-RU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Красногородский муниципальный округ. </a:t>
            </a:r>
            <a:r>
              <a:rPr lang="ru-RU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брошюре отражены основные параметры исполнения бюджета муниципального образования </a:t>
            </a:r>
            <a:r>
              <a:rPr lang="ru-RU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Красногородский муниципальный округ за 2024 год </a:t>
            </a:r>
            <a:r>
              <a:rPr lang="ru-RU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краткой и доступной форме: основные показатели социально-экономического развития, основные источники формирования доходов бюджета, приоритетные направления расходования объемы бюджетных средств, направляемые на финансирование социально-значимых мероприятий.  Мы постарались изложить информацию об исполнении местного бюджета  в понятной и доступной для широкого круга пользователей форме</a:t>
            </a:r>
            <a:r>
              <a:rPr lang="ru-RU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18" y="59615"/>
            <a:ext cx="720905" cy="71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0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64123" y="0"/>
            <a:ext cx="11536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Структура расходов бюджета округа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2024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год</a:t>
            </a:r>
            <a:endParaRPr lang="ru-RU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69165" y="320661"/>
            <a:ext cx="1063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66" y="122864"/>
            <a:ext cx="585267" cy="585267"/>
          </a:xfrm>
          <a:prstGeom prst="rect">
            <a:avLst/>
          </a:prstGeom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03081"/>
              </p:ext>
            </p:extLst>
          </p:nvPr>
        </p:nvGraphicFramePr>
        <p:xfrm>
          <a:off x="1268627" y="708132"/>
          <a:ext cx="9300538" cy="532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3917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79784" y="117231"/>
            <a:ext cx="723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Муниципальный долг, кредиторская задолженность 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232662" y="1184662"/>
            <a:ext cx="3556000" cy="2280293"/>
            <a:chOff x="109470" y="1891951"/>
            <a:chExt cx="4336472" cy="1984857"/>
          </a:xfrm>
          <a:solidFill>
            <a:srgbClr val="00FFFF"/>
          </a:solidFill>
        </p:grpSpPr>
        <p:pic>
          <p:nvPicPr>
            <p:cNvPr id="1032" name="Picture 8" descr="https://zeoxcorporation.com/img/business-plans/476/top-10-legal-requirements-mi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360" y="2623377"/>
              <a:ext cx="2739677" cy="1253431"/>
            </a:xfrm>
            <a:prstGeom prst="rect">
              <a:avLst/>
            </a:prstGeom>
            <a:grpFill/>
            <a:ln>
              <a:solidFill>
                <a:srgbClr val="002060"/>
              </a:solidFill>
            </a:ln>
            <a:extLst/>
          </p:spPr>
        </p:pic>
        <p:sp>
          <p:nvSpPr>
            <p:cNvPr id="35" name="Багетная рамка 34"/>
            <p:cNvSpPr/>
            <p:nvPr/>
          </p:nvSpPr>
          <p:spPr>
            <a:xfrm>
              <a:off x="109470" y="1891951"/>
              <a:ext cx="4336472" cy="789709"/>
            </a:xfrm>
            <a:prstGeom prst="bevel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Ценные бумаги</a:t>
              </a:r>
              <a:endParaRPr lang="ru-RU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0" y="3391417"/>
            <a:ext cx="3489159" cy="2252319"/>
            <a:chOff x="0" y="4196607"/>
            <a:chExt cx="3556000" cy="2661393"/>
          </a:xfrm>
        </p:grpSpPr>
        <p:sp>
          <p:nvSpPr>
            <p:cNvPr id="43" name="Багетная рамка 42"/>
            <p:cNvSpPr/>
            <p:nvPr/>
          </p:nvSpPr>
          <p:spPr>
            <a:xfrm>
              <a:off x="0" y="4196607"/>
              <a:ext cx="3556000" cy="902972"/>
            </a:xfrm>
            <a:prstGeom prst="bevel">
              <a:avLst/>
            </a:prstGeom>
            <a:solidFill>
              <a:srgbClr val="FF3399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Муниципальные гарантии </a:t>
              </a:r>
              <a:endParaRPr lang="ru-RU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34" name="Picture 10" descr="https://kolomnagrad.ru/uploads/posts/2020-05/1590746846_uwwv6da2nrq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011" y="5153956"/>
              <a:ext cx="2719137" cy="1704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Группа 53"/>
          <p:cNvGrpSpPr/>
          <p:nvPr/>
        </p:nvGrpSpPr>
        <p:grpSpPr>
          <a:xfrm>
            <a:off x="6947159" y="757372"/>
            <a:ext cx="6096000" cy="2707105"/>
            <a:chOff x="6958264" y="1287379"/>
            <a:chExt cx="6096000" cy="2707105"/>
          </a:xfrm>
        </p:grpSpPr>
        <p:sp>
          <p:nvSpPr>
            <p:cNvPr id="50" name="Багетная рамка 49"/>
            <p:cNvSpPr/>
            <p:nvPr/>
          </p:nvSpPr>
          <p:spPr>
            <a:xfrm>
              <a:off x="7844589" y="1287379"/>
              <a:ext cx="4347412" cy="1227222"/>
            </a:xfrm>
            <a:prstGeom prst="bevel">
              <a:avLst/>
            </a:prstGeom>
            <a:solidFill>
              <a:srgbClr val="99FF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6958264" y="1403230"/>
              <a:ext cx="6096000" cy="2591254"/>
              <a:chOff x="6982327" y="1331041"/>
              <a:chExt cx="6096000" cy="2591254"/>
            </a:xfrm>
          </p:grpSpPr>
          <p:pic>
            <p:nvPicPr>
              <p:cNvPr id="1036" name="Picture 12" descr="https://mos-zaim.ru/wp-content/uploads/2023/08/1623415792axt1n_2021-06-11_1482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48831" y="2486360"/>
                <a:ext cx="3706716" cy="14359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" name="Прямоугольник 33"/>
              <p:cNvSpPr/>
              <p:nvPr/>
            </p:nvSpPr>
            <p:spPr>
              <a:xfrm>
                <a:off x="6982327" y="1331041"/>
                <a:ext cx="6096000" cy="101566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Бюджетные кредиты, </a:t>
                </a:r>
              </a:p>
              <a:p>
                <a:pPr algn="ctr"/>
                <a:r>
                  <a:rPr lang="ru-RU" sz="20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привлеченные в бюджет от других</a:t>
                </a:r>
              </a:p>
              <a:p>
                <a:pPr algn="ctr"/>
                <a:r>
                  <a:rPr lang="ru-RU" sz="20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бюджетов бюджетной системы РФ</a:t>
                </a:r>
              </a:p>
            </p:txBody>
          </p:sp>
        </p:grpSp>
      </p:grpSp>
      <p:sp>
        <p:nvSpPr>
          <p:cNvPr id="39" name="AutoShape 14" descr="https://top-fon.com/uploads/posts/2023-01/1674789006_top-fon-com-p-fon-dlya-prezentatsii-dogovor-6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1" name="Группа 50"/>
          <p:cNvGrpSpPr/>
          <p:nvPr/>
        </p:nvGrpSpPr>
        <p:grpSpPr>
          <a:xfrm>
            <a:off x="6906126" y="3450651"/>
            <a:ext cx="6256421" cy="2324508"/>
            <a:chOff x="7271084" y="4196607"/>
            <a:chExt cx="6096000" cy="2536087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7271084" y="4196607"/>
              <a:ext cx="6096000" cy="902972"/>
              <a:chOff x="7271084" y="4196607"/>
              <a:chExt cx="6096000" cy="902972"/>
            </a:xfrm>
          </p:grpSpPr>
          <p:sp>
            <p:nvSpPr>
              <p:cNvPr id="46" name="Багетная рамка 45"/>
              <p:cNvSpPr/>
              <p:nvPr/>
            </p:nvSpPr>
            <p:spPr>
              <a:xfrm>
                <a:off x="8636000" y="4196607"/>
                <a:ext cx="3556000" cy="902972"/>
              </a:xfrm>
              <a:prstGeom prst="bevel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7271084" y="4260866"/>
                <a:ext cx="6096000" cy="7078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Кредиты, полученные от</a:t>
                </a:r>
              </a:p>
              <a:p>
                <a:pPr algn="ctr"/>
                <a:r>
                  <a:rPr lang="ru-RU" sz="20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кредитных организаций</a:t>
                </a:r>
                <a:endParaRPr lang="en-US" sz="2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040" name="Picture 16" descr="https://avatars.dzeninfra.ru/get-zen_doc/61795/pub_61308ba7378b5b03e45f81e6_61308e01378b5b03e4652af1/scale_120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3210" y="5181516"/>
              <a:ext cx="3110832" cy="1551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1" name="Куб 60"/>
          <p:cNvSpPr/>
          <p:nvPr/>
        </p:nvSpPr>
        <p:spPr>
          <a:xfrm>
            <a:off x="300789" y="5847346"/>
            <a:ext cx="11891210" cy="1010653"/>
          </a:xfrm>
          <a:prstGeom prst="cube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Просроченной </a:t>
            </a:r>
            <a:r>
              <a:rPr lang="ru-RU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кредиторской задолженности нет.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042610" y="1106906"/>
            <a:ext cx="3380874" cy="1949115"/>
            <a:chOff x="4042610" y="1106906"/>
            <a:chExt cx="3380874" cy="1949115"/>
          </a:xfrm>
        </p:grpSpPr>
        <p:sp>
          <p:nvSpPr>
            <p:cNvPr id="59" name="Скругленный прямоугольник 58"/>
            <p:cNvSpPr/>
            <p:nvPr/>
          </p:nvSpPr>
          <p:spPr>
            <a:xfrm>
              <a:off x="4114800" y="1106906"/>
              <a:ext cx="3308684" cy="1949115"/>
            </a:xfrm>
            <a:prstGeom prst="round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042610" y="1311442"/>
              <a:ext cx="333274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rgbClr val="7030A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Муниципальный долг</a:t>
              </a:r>
            </a:p>
            <a:p>
              <a:pPr algn="ctr"/>
              <a:r>
                <a:rPr lang="ru-RU" sz="2400" b="1" dirty="0" smtClean="0">
                  <a:solidFill>
                    <a:srgbClr val="7030A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2023 - </a:t>
              </a:r>
              <a:r>
                <a:rPr lang="en-US" sz="2400" b="1" dirty="0" smtClean="0">
                  <a:solidFill>
                    <a:srgbClr val="7030A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0,0 </a:t>
              </a:r>
              <a:r>
                <a:rPr lang="ru-RU" sz="2400" b="1" dirty="0" smtClean="0">
                  <a:solidFill>
                    <a:srgbClr val="7030A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тыс. руб.</a:t>
              </a:r>
            </a:p>
            <a:p>
              <a:pPr algn="ctr"/>
              <a:r>
                <a:rPr lang="ru-RU" sz="2400" b="1" dirty="0" smtClean="0">
                  <a:solidFill>
                    <a:srgbClr val="7030A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2024 - 0,0 тыс. руб.</a:t>
              </a: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0959646" y="372180"/>
            <a:ext cx="1011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тыс.руб.</a:t>
            </a:r>
            <a:endParaRPr lang="ru-RU" dirty="0"/>
          </a:p>
        </p:txBody>
      </p:sp>
      <p:pic>
        <p:nvPicPr>
          <p:cNvPr id="2050" name="Picture 2" descr="https://avatars.mds.yandex.net/i?id=7853414bea6280475bfb35f904e09a33f8c2fec5-7682919-images-thumbs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592" y="3178216"/>
            <a:ext cx="3384794" cy="23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774" y="48780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1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91" y="78841"/>
            <a:ext cx="585267" cy="5852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8606" y="0"/>
            <a:ext cx="5934969" cy="754627"/>
          </a:xfrm>
        </p:spPr>
        <p:txBody>
          <a:bodyPr/>
          <a:lstStyle/>
          <a:p>
            <a:r>
              <a:rPr lang="ru-RU" b="1" dirty="0" smtClean="0"/>
              <a:t>Контактная информация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039156" y="911144"/>
            <a:ext cx="5934949" cy="3158347"/>
          </a:xfrm>
        </p:spPr>
        <p:txBody>
          <a:bodyPr/>
          <a:lstStyle/>
          <a:p>
            <a:pPr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dirty="0">
                <a:solidFill>
                  <a:srgbClr val="0B5395"/>
                </a:solidFill>
                <a:latin typeface="Times New Roman" pitchFamily="16" charset="0"/>
                <a:cs typeface="Times New Roman" pitchFamily="16" charset="0"/>
              </a:rPr>
              <a:t>Финансовое управление Администрации </a:t>
            </a:r>
          </a:p>
          <a:p>
            <a:pPr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dirty="0">
                <a:solidFill>
                  <a:srgbClr val="0B5395"/>
                </a:solidFill>
                <a:latin typeface="Times New Roman" pitchFamily="16" charset="0"/>
                <a:cs typeface="Times New Roman" pitchFamily="16" charset="0"/>
              </a:rPr>
              <a:t>Красногородского </a:t>
            </a:r>
            <a:r>
              <a:rPr lang="ru-RU" dirty="0" smtClean="0">
                <a:solidFill>
                  <a:srgbClr val="0B5395"/>
                </a:solidFill>
                <a:latin typeface="Times New Roman" pitchFamily="16" charset="0"/>
                <a:cs typeface="Times New Roman" pitchFamily="16" charset="0"/>
              </a:rPr>
              <a:t>МУНИЦИПАЛЬНОГО ОКРУГА</a:t>
            </a:r>
            <a:endParaRPr lang="ru-RU" dirty="0">
              <a:solidFill>
                <a:srgbClr val="0B5395"/>
              </a:solidFill>
              <a:latin typeface="Times New Roman" pitchFamily="16" charset="0"/>
              <a:cs typeface="Times New Roman" pitchFamily="16" charset="0"/>
            </a:endParaRPr>
          </a:p>
          <a:p>
            <a:pPr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ru-RU" dirty="0" smtClean="0">
              <a:solidFill>
                <a:srgbClr val="0B5395"/>
              </a:solidFill>
              <a:latin typeface="Times New Roman" pitchFamily="16" charset="0"/>
              <a:cs typeface="Times New Roman" pitchFamily="16" charset="0"/>
            </a:endParaRPr>
          </a:p>
          <a:p>
            <a:pPr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dirty="0" smtClean="0">
                <a:solidFill>
                  <a:srgbClr val="0B5395"/>
                </a:solidFill>
                <a:latin typeface="Times New Roman" pitchFamily="16" charset="0"/>
                <a:cs typeface="Times New Roman" pitchFamily="16" charset="0"/>
              </a:rPr>
              <a:t>Адрес</a:t>
            </a:r>
            <a:r>
              <a:rPr lang="ru-RU" dirty="0">
                <a:solidFill>
                  <a:srgbClr val="0B5395"/>
                </a:solidFill>
                <a:latin typeface="Times New Roman" pitchFamily="16" charset="0"/>
                <a:cs typeface="Times New Roman" pitchFamily="16" charset="0"/>
              </a:rPr>
              <a:t>: 182370  </a:t>
            </a:r>
            <a:r>
              <a:rPr lang="ru-RU" dirty="0" err="1">
                <a:solidFill>
                  <a:srgbClr val="0B5395"/>
                </a:solidFill>
                <a:latin typeface="Times New Roman" pitchFamily="16" charset="0"/>
                <a:cs typeface="Times New Roman" pitchFamily="16" charset="0"/>
              </a:rPr>
              <a:t>рп</a:t>
            </a:r>
            <a:r>
              <a:rPr lang="ru-RU" dirty="0">
                <a:solidFill>
                  <a:srgbClr val="0B5395"/>
                </a:solidFill>
                <a:latin typeface="Times New Roman" pitchFamily="16" charset="0"/>
                <a:cs typeface="Times New Roman" pitchFamily="16" charset="0"/>
              </a:rPr>
              <a:t>. Красногородск, ул. Советская, 6.</a:t>
            </a:r>
          </a:p>
          <a:p>
            <a:pPr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dirty="0">
                <a:solidFill>
                  <a:srgbClr val="0B5395"/>
                </a:solidFill>
                <a:latin typeface="Times New Roman" pitchFamily="16" charset="0"/>
                <a:cs typeface="Times New Roman" pitchFamily="16" charset="0"/>
              </a:rPr>
              <a:t>             тел./факс (881137) 2-12-53, 2-14-43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870" y="2891479"/>
            <a:ext cx="4129907" cy="309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2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f2.ppt-online.org/files2/slide/q/QNYPIRbZSo7vK0Wm9f2cOCFwzpG6DLtHVu4UA8srg/slide-16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4" t="33696" r="26596" b="5487"/>
          <a:stretch/>
        </p:blipFill>
        <p:spPr bwMode="auto">
          <a:xfrm flipH="1">
            <a:off x="128954" y="1101969"/>
            <a:ext cx="4278923" cy="444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gas-kvas.com/grafic/uploads/posts/2024-01/gas-kvas-com-p-spasibo-za-vnimanie-smailik-na-prozrachnom-2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5" t="35679" r="15420" b="10427"/>
          <a:stretch/>
        </p:blipFill>
        <p:spPr bwMode="auto">
          <a:xfrm>
            <a:off x="6998676" y="0"/>
            <a:ext cx="5193324" cy="369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Прямоугольник 55"/>
          <p:cNvSpPr/>
          <p:nvPr/>
        </p:nvSpPr>
        <p:spPr>
          <a:xfrm>
            <a:off x="1875693" y="1771582"/>
            <a:ext cx="88040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Спасибо, что посетили </a:t>
            </a:r>
          </a:p>
          <a:p>
            <a:pPr lvl="0" algn="ctr"/>
            <a:r>
              <a:rPr lang="ru-RU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информационный ресурс </a:t>
            </a:r>
          </a:p>
          <a:p>
            <a:pPr lvl="0" algn="ctr"/>
            <a:r>
              <a:rPr lang="ru-RU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«Бюджет для </a:t>
            </a:r>
            <a:r>
              <a:rPr lang="ru-RU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граждан».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691" y="78841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0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stst.by/upload/iblock/eae/eae93a65d806a78ea26f88844bc607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5" y="4166725"/>
            <a:ext cx="4429119" cy="26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939392" y="1221876"/>
            <a:ext cx="3055093" cy="2515303"/>
            <a:chOff x="939392" y="1221876"/>
            <a:chExt cx="3055093" cy="2515303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974558" y="1221876"/>
              <a:ext cx="3019927" cy="2456685"/>
              <a:chOff x="974558" y="1221876"/>
              <a:chExt cx="2791326" cy="2351503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26779" y="1221876"/>
                <a:ext cx="704124" cy="1039938"/>
              </a:xfrm>
              <a:prstGeom prst="rect">
                <a:avLst/>
              </a:prstGeom>
            </p:spPr>
          </p:pic>
          <p:pic>
            <p:nvPicPr>
              <p:cNvPr id="9" name="Рисунок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85473" y="1525150"/>
                <a:ext cx="738537" cy="964775"/>
              </a:xfrm>
              <a:prstGeom prst="rect">
                <a:avLst/>
              </a:prstGeom>
            </p:spPr>
          </p:pic>
          <p:grpSp>
            <p:nvGrpSpPr>
              <p:cNvPr id="10" name="Группа 9"/>
              <p:cNvGrpSpPr/>
              <p:nvPr/>
            </p:nvGrpSpPr>
            <p:grpSpPr>
              <a:xfrm>
                <a:off x="974558" y="2310064"/>
                <a:ext cx="2791326" cy="1263315"/>
                <a:chOff x="974558" y="4487781"/>
                <a:chExt cx="2791326" cy="1263315"/>
              </a:xfrm>
            </p:grpSpPr>
            <p:sp>
              <p:nvSpPr>
                <p:cNvPr id="11" name="Прямоугольник 10"/>
                <p:cNvSpPr/>
                <p:nvPr/>
              </p:nvSpPr>
              <p:spPr>
                <a:xfrm rot="574635">
                  <a:off x="1112921" y="4487781"/>
                  <a:ext cx="2514600" cy="168442"/>
                </a:xfrm>
                <a:prstGeom prst="rect">
                  <a:avLst/>
                </a:prstGeom>
                <a:solidFill>
                  <a:srgbClr val="F066E0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12" name="Скругленный прямоугольник 11"/>
                <p:cNvSpPr/>
                <p:nvPr/>
              </p:nvSpPr>
              <p:spPr>
                <a:xfrm>
                  <a:off x="974558" y="4932948"/>
                  <a:ext cx="2791326" cy="818148"/>
                </a:xfrm>
                <a:prstGeom prst="roundRect">
                  <a:avLst/>
                </a:prstGeom>
                <a:solidFill>
                  <a:srgbClr val="F066E0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13" name="Равнобедренный треугольник 12"/>
                <p:cNvSpPr/>
                <p:nvPr/>
              </p:nvSpPr>
              <p:spPr>
                <a:xfrm>
                  <a:off x="2111542" y="4692317"/>
                  <a:ext cx="517358" cy="240631"/>
                </a:xfrm>
                <a:prstGeom prst="triangle">
                  <a:avLst/>
                </a:prstGeom>
                <a:solidFill>
                  <a:srgbClr val="F066E0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</p:grpSp>
        <p:sp>
          <p:nvSpPr>
            <p:cNvPr id="7" name="TextBox 6"/>
            <p:cNvSpPr txBox="1"/>
            <p:nvPr/>
          </p:nvSpPr>
          <p:spPr>
            <a:xfrm>
              <a:off x="939392" y="2813849"/>
              <a:ext cx="29934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Профицит бюджета – это</a:t>
              </a:r>
            </a:p>
            <a:p>
              <a:pPr algn="ctr"/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 превышение доходов над расходами 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8704175" y="1001172"/>
            <a:ext cx="2799209" cy="2594872"/>
            <a:chOff x="8173592" y="1083689"/>
            <a:chExt cx="2799209" cy="2594872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8173592" y="1083689"/>
              <a:ext cx="2799209" cy="2594872"/>
              <a:chOff x="8201527" y="352865"/>
              <a:chExt cx="2791326" cy="2366273"/>
            </a:xfrm>
          </p:grpSpPr>
          <p:pic>
            <p:nvPicPr>
              <p:cNvPr id="17" name="Рисунок 16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109484" y="352865"/>
                <a:ext cx="738537" cy="964775"/>
              </a:xfrm>
              <a:prstGeom prst="rect">
                <a:avLst/>
              </a:prstGeom>
            </p:spPr>
          </p:pic>
          <p:pic>
            <p:nvPicPr>
              <p:cNvPr id="18" name="Рисунок 1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66048" y="659127"/>
                <a:ext cx="704124" cy="1039938"/>
              </a:xfrm>
              <a:prstGeom prst="rect">
                <a:avLst/>
              </a:prstGeom>
            </p:spPr>
          </p:pic>
          <p:grpSp>
            <p:nvGrpSpPr>
              <p:cNvPr id="19" name="Группа 18"/>
              <p:cNvGrpSpPr/>
              <p:nvPr/>
            </p:nvGrpSpPr>
            <p:grpSpPr>
              <a:xfrm>
                <a:off x="8201527" y="1455822"/>
                <a:ext cx="2791326" cy="1263316"/>
                <a:chOff x="7816516" y="4487780"/>
                <a:chExt cx="2791326" cy="1263316"/>
              </a:xfrm>
            </p:grpSpPr>
            <p:sp>
              <p:nvSpPr>
                <p:cNvPr id="20" name="Скругленный прямоугольник 19"/>
                <p:cNvSpPr/>
                <p:nvPr/>
              </p:nvSpPr>
              <p:spPr>
                <a:xfrm>
                  <a:off x="7816516" y="4932948"/>
                  <a:ext cx="2791326" cy="818148"/>
                </a:xfrm>
                <a:prstGeom prst="roundRect">
                  <a:avLst/>
                </a:prstGeom>
                <a:solidFill>
                  <a:srgbClr val="00B050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21" name="Равнобедренный треугольник 20"/>
                <p:cNvSpPr/>
                <p:nvPr/>
              </p:nvSpPr>
              <p:spPr>
                <a:xfrm>
                  <a:off x="8953500" y="4692316"/>
                  <a:ext cx="517358" cy="240631"/>
                </a:xfrm>
                <a:prstGeom prst="triangle">
                  <a:avLst/>
                </a:prstGeom>
                <a:solidFill>
                  <a:srgbClr val="00B050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 rot="20952443">
                  <a:off x="7954879" y="4487780"/>
                  <a:ext cx="2514600" cy="168442"/>
                </a:xfrm>
                <a:prstGeom prst="rect">
                  <a:avLst/>
                </a:prstGeom>
                <a:solidFill>
                  <a:srgbClr val="00B050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</p:grpSp>
        <p:sp>
          <p:nvSpPr>
            <p:cNvPr id="16" name="TextBox 15"/>
            <p:cNvSpPr txBox="1"/>
            <p:nvPr/>
          </p:nvSpPr>
          <p:spPr>
            <a:xfrm>
              <a:off x="8317353" y="2737473"/>
              <a:ext cx="25627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Дефицит бюджета – это превышение расходов над доходами </a:t>
              </a: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2204657" y="99198"/>
            <a:ext cx="7841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термины и понятия по бюджету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4448624" y="4400227"/>
            <a:ext cx="3053769" cy="2318289"/>
            <a:chOff x="4448624" y="4400227"/>
            <a:chExt cx="3053769" cy="2318289"/>
          </a:xfrm>
          <a:solidFill>
            <a:srgbClr val="FFC000"/>
          </a:solidFill>
        </p:grpSpPr>
        <p:grpSp>
          <p:nvGrpSpPr>
            <p:cNvPr id="25" name="Группа 24"/>
            <p:cNvGrpSpPr/>
            <p:nvPr/>
          </p:nvGrpSpPr>
          <p:grpSpPr>
            <a:xfrm>
              <a:off x="4448624" y="4400227"/>
              <a:ext cx="3019927" cy="2318289"/>
              <a:chOff x="974558" y="1354347"/>
              <a:chExt cx="2791326" cy="2219032"/>
            </a:xfrm>
            <a:grpFill/>
          </p:grpSpPr>
          <p:pic>
            <p:nvPicPr>
              <p:cNvPr id="27" name="Рисунок 2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12921" y="1354347"/>
                <a:ext cx="704124" cy="1039938"/>
              </a:xfrm>
              <a:prstGeom prst="rect">
                <a:avLst/>
              </a:prstGeom>
              <a:grpFill/>
            </p:spPr>
          </p:pic>
          <p:pic>
            <p:nvPicPr>
              <p:cNvPr id="28" name="Рисунок 2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88983" y="1429510"/>
                <a:ext cx="738537" cy="964775"/>
              </a:xfrm>
              <a:prstGeom prst="rect">
                <a:avLst/>
              </a:prstGeom>
              <a:grpFill/>
            </p:spPr>
          </p:pic>
          <p:grpSp>
            <p:nvGrpSpPr>
              <p:cNvPr id="29" name="Группа 28"/>
              <p:cNvGrpSpPr/>
              <p:nvPr/>
            </p:nvGrpSpPr>
            <p:grpSpPr>
              <a:xfrm>
                <a:off x="974558" y="2310064"/>
                <a:ext cx="2791326" cy="1263315"/>
                <a:chOff x="974558" y="4487781"/>
                <a:chExt cx="2791326" cy="1263315"/>
              </a:xfrm>
              <a:grpFill/>
            </p:grpSpPr>
            <p:sp>
              <p:nvSpPr>
                <p:cNvPr id="30" name="Прямоугольник 29"/>
                <p:cNvSpPr/>
                <p:nvPr/>
              </p:nvSpPr>
              <p:spPr>
                <a:xfrm>
                  <a:off x="1112921" y="4487781"/>
                  <a:ext cx="2514600" cy="168442"/>
                </a:xfrm>
                <a:prstGeom prst="rect">
                  <a:avLst/>
                </a:prstGeom>
                <a:grpFill/>
                <a:ln w="76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31" name="Скругленный прямоугольник 30"/>
                <p:cNvSpPr/>
                <p:nvPr/>
              </p:nvSpPr>
              <p:spPr>
                <a:xfrm>
                  <a:off x="974558" y="4932948"/>
                  <a:ext cx="2791326" cy="818148"/>
                </a:xfrm>
                <a:prstGeom prst="roundRect">
                  <a:avLst/>
                </a:prstGeom>
                <a:grpFill/>
                <a:ln w="76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32" name="Равнобедренный треугольник 31"/>
                <p:cNvSpPr/>
                <p:nvPr/>
              </p:nvSpPr>
              <p:spPr>
                <a:xfrm>
                  <a:off x="2111542" y="4692317"/>
                  <a:ext cx="517358" cy="240631"/>
                </a:xfrm>
                <a:prstGeom prst="triangle">
                  <a:avLst/>
                </a:prstGeom>
                <a:grpFill/>
                <a:ln w="76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</p:grpSp>
        <p:sp>
          <p:nvSpPr>
            <p:cNvPr id="26" name="TextBox 25"/>
            <p:cNvSpPr txBox="1"/>
            <p:nvPr/>
          </p:nvSpPr>
          <p:spPr>
            <a:xfrm>
              <a:off x="4448626" y="6037289"/>
              <a:ext cx="3053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Сбалансированный бюджет 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513404" y="1780675"/>
            <a:ext cx="3175679" cy="2985639"/>
            <a:chOff x="4513404" y="1780675"/>
            <a:chExt cx="3175679" cy="2985639"/>
          </a:xfrm>
          <a:solidFill>
            <a:srgbClr val="FFC000"/>
          </a:solidFill>
        </p:grpSpPr>
        <p:sp>
          <p:nvSpPr>
            <p:cNvPr id="34" name="Выноска со стрелкой вниз 33"/>
            <p:cNvSpPr/>
            <p:nvPr/>
          </p:nvSpPr>
          <p:spPr>
            <a:xfrm>
              <a:off x="4513404" y="1780675"/>
              <a:ext cx="3175679" cy="2985639"/>
            </a:xfrm>
            <a:prstGeom prst="downArrowCallout">
              <a:avLst/>
            </a:prstGeom>
            <a:grpFill/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533474" y="1860308"/>
              <a:ext cx="3011297" cy="175432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Сбалансированным бюджет считается тогда, </a:t>
              </a:r>
            </a:p>
            <a:p>
              <a:pPr algn="ctr"/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когда его доходы и расходы равны между собой </a:t>
              </a:r>
            </a:p>
            <a:p>
              <a:pPr algn="ctr"/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или имеют максимально</a:t>
              </a:r>
            </a:p>
            <a:p>
              <a:pPr algn="ctr"/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 сближенные значения</a:t>
              </a:r>
            </a:p>
          </p:txBody>
        </p:sp>
      </p:grpSp>
      <p:pic>
        <p:nvPicPr>
          <p:cNvPr id="36" name="Picture 2" descr="https://news.solidwaste.ru/wp-content/uploads/2023/04/mai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613" y="4676521"/>
            <a:ext cx="2694048" cy="17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168" y="99198"/>
            <a:ext cx="719390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19.userapi.com/impg/YT0jvyBqoBd9B-aWZPshv64U32-x8c7JAEVOVA/XcH7jnWlDek.jpg?size=807x771&amp;quality=95&amp;sign=0e7a71816e9a6cdd3bc75f797be44c0e&amp;c_uniq_tag=gdTlqY1rMjbgn7aPtE5HTXfVkXwRqIUFVSRPSiVjJJ8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0998"/>
            <a:ext cx="5189517" cy="430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04657" y="99198"/>
            <a:ext cx="7841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термины и понятия по бюджету</a:t>
            </a:r>
          </a:p>
        </p:txBody>
      </p:sp>
      <p:sp>
        <p:nvSpPr>
          <p:cNvPr id="4" name="Багетная рамка 3"/>
          <p:cNvSpPr/>
          <p:nvPr/>
        </p:nvSpPr>
        <p:spPr>
          <a:xfrm>
            <a:off x="2980707" y="1068778"/>
            <a:ext cx="6293921" cy="1959430"/>
          </a:xfrm>
          <a:prstGeom prst="beve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Межбюджетные трансферты - это денежные средства, передаваемые из одного бюджета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бюджетной системы РФ другому</a:t>
            </a:r>
            <a:endParaRPr lang="ru-RU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https://kartinkin.net/uploads/posts/2022-02/1645894543_59-kartinkin-net-p-kartinki-meshok-s-dengami-6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184" y="3950384"/>
            <a:ext cx="4250623" cy="25756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480" y="99198"/>
            <a:ext cx="652396" cy="64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4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16498" y="1068082"/>
            <a:ext cx="11027188" cy="5245769"/>
            <a:chOff x="4379517" y="630353"/>
            <a:chExt cx="7189092" cy="5640497"/>
          </a:xfrm>
        </p:grpSpPr>
        <p:grpSp>
          <p:nvGrpSpPr>
            <p:cNvPr id="3" name="组合 64"/>
            <p:cNvGrpSpPr/>
            <p:nvPr/>
          </p:nvGrpSpPr>
          <p:grpSpPr>
            <a:xfrm>
              <a:off x="4379517" y="5013176"/>
              <a:ext cx="7189092" cy="1257674"/>
              <a:chOff x="1329489" y="1196752"/>
              <a:chExt cx="6482871" cy="1512168"/>
            </a:xfrm>
          </p:grpSpPr>
          <p:sp>
            <p:nvSpPr>
              <p:cNvPr id="26" name="圆角矩形 65"/>
              <p:cNvSpPr/>
              <p:nvPr/>
            </p:nvSpPr>
            <p:spPr>
              <a:xfrm>
                <a:off x="1583668" y="1196752"/>
                <a:ext cx="6228692" cy="1512168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57150" cap="flat" cmpd="sng" algn="ctr">
                <a:solidFill>
                  <a:srgbClr val="FF0000"/>
                </a:solidFill>
                <a:prstDash val="solid"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圆角矩形 6"/>
              <p:cNvSpPr/>
              <p:nvPr/>
            </p:nvSpPr>
            <p:spPr>
              <a:xfrm>
                <a:off x="3070699" y="1321247"/>
                <a:ext cx="4599767" cy="1263178"/>
              </a:xfrm>
              <a:custGeom>
                <a:avLst/>
                <a:gdLst/>
                <a:ahLst/>
                <a:cxnLst/>
                <a:rect l="l" t="t" r="r" b="b"/>
                <a:pathLst>
                  <a:path w="4599767" h="1263178">
                    <a:moveTo>
                      <a:pt x="28265" y="0"/>
                    </a:moveTo>
                    <a:lnTo>
                      <a:pt x="3968178" y="0"/>
                    </a:lnTo>
                    <a:cubicBezTo>
                      <a:pt x="4316995" y="0"/>
                      <a:pt x="4599767" y="282772"/>
                      <a:pt x="4599767" y="631589"/>
                    </a:cubicBezTo>
                    <a:cubicBezTo>
                      <a:pt x="4599767" y="980406"/>
                      <a:pt x="4316995" y="1263178"/>
                      <a:pt x="3968178" y="1263178"/>
                    </a:cubicBezTo>
                    <a:lnTo>
                      <a:pt x="28265" y="1263178"/>
                    </a:lnTo>
                    <a:lnTo>
                      <a:pt x="0" y="1260329"/>
                    </a:lnTo>
                    <a:lnTo>
                      <a:pt x="0" y="2849"/>
                    </a:lnTo>
                    <a:cubicBezTo>
                      <a:pt x="9304" y="210"/>
                      <a:pt x="18760" y="0"/>
                      <a:pt x="28265" y="0"/>
                    </a:cubicBezTo>
                    <a:close/>
                  </a:path>
                </a:pathLst>
              </a:custGeom>
              <a:solidFill>
                <a:srgbClr val="FC0404"/>
              </a:solidFill>
              <a:ln w="5715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圆角矩形 7"/>
              <p:cNvSpPr/>
              <p:nvPr/>
            </p:nvSpPr>
            <p:spPr>
              <a:xfrm flipH="1">
                <a:off x="3073048" y="1324098"/>
                <a:ext cx="603324" cy="1257479"/>
              </a:xfrm>
              <a:custGeom>
                <a:avLst/>
                <a:gdLst/>
                <a:ahLst/>
                <a:cxnLst/>
                <a:rect l="l" t="t" r="r" b="b"/>
                <a:pathLst>
                  <a:path w="603324" h="1257479">
                    <a:moveTo>
                      <a:pt x="603324" y="0"/>
                    </a:moveTo>
                    <a:lnTo>
                      <a:pt x="603324" y="1257479"/>
                    </a:lnTo>
                    <a:cubicBezTo>
                      <a:pt x="267572" y="1244869"/>
                      <a:pt x="0" y="968051"/>
                      <a:pt x="0" y="628739"/>
                    </a:cubicBezTo>
                    <a:cubicBezTo>
                      <a:pt x="0" y="289427"/>
                      <a:pt x="267572" y="12610"/>
                      <a:pt x="603324" y="0"/>
                    </a:cubicBezTo>
                    <a:close/>
                  </a:path>
                </a:pathLst>
              </a:custGeom>
              <a:solidFill>
                <a:srgbClr val="FF6565"/>
              </a:solidFill>
              <a:ln w="57150" cap="flat" cmpd="sng" algn="ctr">
                <a:noFill/>
                <a:prstDash val="solid"/>
              </a:ln>
              <a:effectLst>
                <a:outerShdw dist="76200" algn="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 flipH="1">
                <a:off x="1583668" y="1249242"/>
                <a:ext cx="1851519" cy="145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itchFamily="34" charset="0"/>
                    <a:ea typeface="微软雅黑" pitchFamily="34" charset="-122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altLang="zh-CN" sz="2800" b="1" i="0" u="none" strike="noStrike" kern="0" cap="none" spc="0" normalizeH="0" baseline="0" noProof="0" dirty="0" smtClean="0">
                    <a:ln w="18415" cmpd="sng">
                      <a:noFill/>
                      <a:prstDash val="solid"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Иные межбюджетные трансферты</a:t>
                </a:r>
                <a:endParaRPr kumimoji="0" lang="zh-CN" altLang="en-US" sz="28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等腰三角形 69"/>
              <p:cNvSpPr/>
              <p:nvPr/>
            </p:nvSpPr>
            <p:spPr>
              <a:xfrm rot="16010996">
                <a:off x="1352137" y="1771177"/>
                <a:ext cx="324036" cy="369332"/>
              </a:xfrm>
              <a:prstGeom prst="triangl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7023917" y="5272681"/>
              <a:ext cx="4387339" cy="761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Носят </a:t>
              </a:r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безвозмездный и </a:t>
              </a:r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безвозвратный</a:t>
              </a:r>
            </a:p>
            <a:p>
              <a:pPr algn="ctr"/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характер</a:t>
              </a:r>
              <a:endParaRPr lang="ru-RU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组合 39"/>
            <p:cNvGrpSpPr/>
            <p:nvPr/>
          </p:nvGrpSpPr>
          <p:grpSpPr>
            <a:xfrm>
              <a:off x="4379517" y="630353"/>
              <a:ext cx="7189092" cy="1257674"/>
              <a:chOff x="1329489" y="1196752"/>
              <a:chExt cx="6482871" cy="1512168"/>
            </a:xfrm>
          </p:grpSpPr>
          <p:sp>
            <p:nvSpPr>
              <p:cNvPr id="21" name="圆角矩形 40"/>
              <p:cNvSpPr/>
              <p:nvPr/>
            </p:nvSpPr>
            <p:spPr>
              <a:xfrm>
                <a:off x="1583668" y="1196752"/>
                <a:ext cx="6228692" cy="1512168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57150" cap="flat" cmpd="sng" algn="ctr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CC66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圆角矩形 6"/>
              <p:cNvSpPr/>
              <p:nvPr/>
            </p:nvSpPr>
            <p:spPr>
              <a:xfrm>
                <a:off x="3070699" y="1321247"/>
                <a:ext cx="4599767" cy="1263178"/>
              </a:xfrm>
              <a:custGeom>
                <a:avLst/>
                <a:gdLst/>
                <a:ahLst/>
                <a:cxnLst/>
                <a:rect l="l" t="t" r="r" b="b"/>
                <a:pathLst>
                  <a:path w="4599767" h="1263178">
                    <a:moveTo>
                      <a:pt x="28265" y="0"/>
                    </a:moveTo>
                    <a:lnTo>
                      <a:pt x="3968178" y="0"/>
                    </a:lnTo>
                    <a:cubicBezTo>
                      <a:pt x="4316995" y="0"/>
                      <a:pt x="4599767" y="282772"/>
                      <a:pt x="4599767" y="631589"/>
                    </a:cubicBezTo>
                    <a:cubicBezTo>
                      <a:pt x="4599767" y="980406"/>
                      <a:pt x="4316995" y="1263178"/>
                      <a:pt x="3968178" y="1263178"/>
                    </a:cubicBezTo>
                    <a:lnTo>
                      <a:pt x="28265" y="1263178"/>
                    </a:lnTo>
                    <a:lnTo>
                      <a:pt x="0" y="1260329"/>
                    </a:lnTo>
                    <a:lnTo>
                      <a:pt x="0" y="2849"/>
                    </a:lnTo>
                    <a:cubicBezTo>
                      <a:pt x="9304" y="210"/>
                      <a:pt x="18760" y="0"/>
                      <a:pt x="28265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5715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CC66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圆角矩形 7"/>
              <p:cNvSpPr/>
              <p:nvPr/>
            </p:nvSpPr>
            <p:spPr>
              <a:xfrm flipH="1">
                <a:off x="3073048" y="1324098"/>
                <a:ext cx="603324" cy="1257479"/>
              </a:xfrm>
              <a:custGeom>
                <a:avLst/>
                <a:gdLst/>
                <a:ahLst/>
                <a:cxnLst/>
                <a:rect l="l" t="t" r="r" b="b"/>
                <a:pathLst>
                  <a:path w="603324" h="1257479">
                    <a:moveTo>
                      <a:pt x="603324" y="0"/>
                    </a:moveTo>
                    <a:lnTo>
                      <a:pt x="603324" y="1257479"/>
                    </a:lnTo>
                    <a:cubicBezTo>
                      <a:pt x="267572" y="1244869"/>
                      <a:pt x="0" y="968051"/>
                      <a:pt x="0" y="628739"/>
                    </a:cubicBezTo>
                    <a:cubicBezTo>
                      <a:pt x="0" y="289427"/>
                      <a:pt x="267572" y="12610"/>
                      <a:pt x="603324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7150" cap="flat" cmpd="sng" algn="ctr">
                <a:noFill/>
                <a:prstDash val="solid"/>
              </a:ln>
              <a:effectLst>
                <a:outerShdw dist="76200" algn="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 flipH="1">
                <a:off x="1728708" y="1790584"/>
                <a:ext cx="1331124" cy="571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itchFamily="34" charset="0"/>
                    <a:ea typeface="微软雅黑" pitchFamily="34" charset="-122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altLang="zh-CN" sz="2800" b="1" i="0" u="none" strike="noStrike" kern="0" cap="none" spc="0" normalizeH="0" baseline="0" noProof="0" dirty="0" smtClean="0">
                    <a:ln w="18415" cmpd="sng">
                      <a:noFill/>
                      <a:prstDash val="solid"/>
                    </a:ln>
                    <a:solidFill>
                      <a:schemeClr val="accent4">
                        <a:lumMod val="7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Дотации</a:t>
                </a:r>
                <a:endParaRPr kumimoji="0" lang="zh-CN" altLang="en-US" sz="28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等腰三角形 44"/>
              <p:cNvSpPr/>
              <p:nvPr/>
            </p:nvSpPr>
            <p:spPr>
              <a:xfrm rot="16010996">
                <a:off x="1352137" y="1771177"/>
                <a:ext cx="324036" cy="369332"/>
              </a:xfrm>
              <a:prstGeom prst="triangl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6710117" y="763806"/>
              <a:ext cx="4685853" cy="1092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Предоставляются на безвозвратной основе на первоочередные расходы без установления конкретных целей использования</a:t>
              </a:r>
            </a:p>
          </p:txBody>
        </p:sp>
        <p:grpSp>
          <p:nvGrpSpPr>
            <p:cNvPr id="7" name="组合 48"/>
            <p:cNvGrpSpPr/>
            <p:nvPr/>
          </p:nvGrpSpPr>
          <p:grpSpPr>
            <a:xfrm>
              <a:off x="4379517" y="2070513"/>
              <a:ext cx="7189092" cy="1257674"/>
              <a:chOff x="1329489" y="1196752"/>
              <a:chExt cx="6482871" cy="1512168"/>
            </a:xfrm>
          </p:grpSpPr>
          <p:sp>
            <p:nvSpPr>
              <p:cNvPr id="16" name="圆角矩形 49"/>
              <p:cNvSpPr/>
              <p:nvPr/>
            </p:nvSpPr>
            <p:spPr>
              <a:xfrm>
                <a:off x="1583668" y="1196752"/>
                <a:ext cx="6228692" cy="1512168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57150" cap="flat" cmpd="sng" algn="ctr">
                <a:solidFill>
                  <a:srgbClr val="FF33CC"/>
                </a:solidFill>
                <a:prstDash val="solid"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圆角矩形 6"/>
              <p:cNvSpPr/>
              <p:nvPr/>
            </p:nvSpPr>
            <p:spPr>
              <a:xfrm>
                <a:off x="3085950" y="1321246"/>
                <a:ext cx="4599767" cy="1263177"/>
              </a:xfrm>
              <a:custGeom>
                <a:avLst/>
                <a:gdLst/>
                <a:ahLst/>
                <a:cxnLst/>
                <a:rect l="l" t="t" r="r" b="b"/>
                <a:pathLst>
                  <a:path w="4599767" h="1263178">
                    <a:moveTo>
                      <a:pt x="28265" y="0"/>
                    </a:moveTo>
                    <a:lnTo>
                      <a:pt x="3968178" y="0"/>
                    </a:lnTo>
                    <a:cubicBezTo>
                      <a:pt x="4316995" y="0"/>
                      <a:pt x="4599767" y="282772"/>
                      <a:pt x="4599767" y="631589"/>
                    </a:cubicBezTo>
                    <a:cubicBezTo>
                      <a:pt x="4599767" y="980406"/>
                      <a:pt x="4316995" y="1263178"/>
                      <a:pt x="3968178" y="1263178"/>
                    </a:cubicBezTo>
                    <a:lnTo>
                      <a:pt x="28265" y="1263178"/>
                    </a:lnTo>
                    <a:lnTo>
                      <a:pt x="0" y="1260329"/>
                    </a:lnTo>
                    <a:lnTo>
                      <a:pt x="0" y="2849"/>
                    </a:lnTo>
                    <a:cubicBezTo>
                      <a:pt x="9304" y="210"/>
                      <a:pt x="18760" y="0"/>
                      <a:pt x="28265" y="0"/>
                    </a:cubicBezTo>
                    <a:close/>
                  </a:path>
                </a:pathLst>
              </a:custGeom>
              <a:solidFill>
                <a:srgbClr val="FF33CC"/>
              </a:solidFill>
              <a:ln w="5715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圆角矩形 7"/>
              <p:cNvSpPr/>
              <p:nvPr/>
            </p:nvSpPr>
            <p:spPr>
              <a:xfrm flipH="1">
                <a:off x="3073048" y="1324098"/>
                <a:ext cx="603324" cy="1257479"/>
              </a:xfrm>
              <a:custGeom>
                <a:avLst/>
                <a:gdLst/>
                <a:ahLst/>
                <a:cxnLst/>
                <a:rect l="l" t="t" r="r" b="b"/>
                <a:pathLst>
                  <a:path w="603324" h="1257479">
                    <a:moveTo>
                      <a:pt x="603324" y="0"/>
                    </a:moveTo>
                    <a:lnTo>
                      <a:pt x="603324" y="1257479"/>
                    </a:lnTo>
                    <a:cubicBezTo>
                      <a:pt x="267572" y="1244869"/>
                      <a:pt x="0" y="968051"/>
                      <a:pt x="0" y="628739"/>
                    </a:cubicBezTo>
                    <a:cubicBezTo>
                      <a:pt x="0" y="289427"/>
                      <a:pt x="267572" y="12610"/>
                      <a:pt x="603324" y="0"/>
                    </a:cubicBezTo>
                    <a:close/>
                  </a:path>
                </a:pathLst>
              </a:custGeom>
              <a:solidFill>
                <a:srgbClr val="F066E0"/>
              </a:solidFill>
              <a:ln w="57150" cap="flat" cmpd="sng" algn="ctr">
                <a:noFill/>
                <a:prstDash val="solid"/>
              </a:ln>
              <a:effectLst>
                <a:outerShdw dist="76200" algn="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 flipH="1">
                <a:off x="1728708" y="1790584"/>
                <a:ext cx="1331124" cy="571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itchFamily="34" charset="0"/>
                    <a:ea typeface="微软雅黑" pitchFamily="34" charset="-122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altLang="zh-CN" sz="2800" dirty="0" smtClean="0">
                    <a:solidFill>
                      <a:srgbClr val="FF33C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Субвенции</a:t>
                </a:r>
                <a:endParaRPr kumimoji="0" lang="zh-CN" altLang="en-US" sz="28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33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等腰三角形 53"/>
              <p:cNvSpPr/>
              <p:nvPr/>
            </p:nvSpPr>
            <p:spPr>
              <a:xfrm rot="16010996">
                <a:off x="1352137" y="1771177"/>
                <a:ext cx="324036" cy="369332"/>
              </a:xfrm>
              <a:prstGeom prst="triangl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7023917" y="2330018"/>
              <a:ext cx="4387339" cy="761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Предоставляются на финансирование «переданных» полномочий другим публично-правовым образованиям</a:t>
              </a:r>
            </a:p>
          </p:txBody>
        </p:sp>
        <p:grpSp>
          <p:nvGrpSpPr>
            <p:cNvPr id="9" name="组合 56"/>
            <p:cNvGrpSpPr/>
            <p:nvPr/>
          </p:nvGrpSpPr>
          <p:grpSpPr>
            <a:xfrm>
              <a:off x="4379517" y="3510673"/>
              <a:ext cx="7189092" cy="1257675"/>
              <a:chOff x="1329489" y="1196752"/>
              <a:chExt cx="6482871" cy="1512169"/>
            </a:xfrm>
          </p:grpSpPr>
          <p:sp>
            <p:nvSpPr>
              <p:cNvPr id="11" name="圆角矩形 57"/>
              <p:cNvSpPr/>
              <p:nvPr/>
            </p:nvSpPr>
            <p:spPr>
              <a:xfrm>
                <a:off x="1583668" y="1196752"/>
                <a:ext cx="6228692" cy="1512169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57150" cap="flat" cmpd="sng" algn="ctr">
                <a:solidFill>
                  <a:srgbClr val="FFFF01"/>
                </a:solidFill>
                <a:prstDash val="solid"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圆角矩形 6"/>
              <p:cNvSpPr/>
              <p:nvPr/>
            </p:nvSpPr>
            <p:spPr>
              <a:xfrm>
                <a:off x="3070699" y="1321247"/>
                <a:ext cx="4599767" cy="1263178"/>
              </a:xfrm>
              <a:custGeom>
                <a:avLst/>
                <a:gdLst/>
                <a:ahLst/>
                <a:cxnLst/>
                <a:rect l="l" t="t" r="r" b="b"/>
                <a:pathLst>
                  <a:path w="4599767" h="1263178">
                    <a:moveTo>
                      <a:pt x="28265" y="0"/>
                    </a:moveTo>
                    <a:lnTo>
                      <a:pt x="3968178" y="0"/>
                    </a:lnTo>
                    <a:cubicBezTo>
                      <a:pt x="4316995" y="0"/>
                      <a:pt x="4599767" y="282772"/>
                      <a:pt x="4599767" y="631589"/>
                    </a:cubicBezTo>
                    <a:cubicBezTo>
                      <a:pt x="4599767" y="980406"/>
                      <a:pt x="4316995" y="1263178"/>
                      <a:pt x="3968178" y="1263178"/>
                    </a:cubicBezTo>
                    <a:lnTo>
                      <a:pt x="28265" y="1263178"/>
                    </a:lnTo>
                    <a:lnTo>
                      <a:pt x="0" y="1260329"/>
                    </a:lnTo>
                    <a:lnTo>
                      <a:pt x="0" y="2849"/>
                    </a:lnTo>
                    <a:cubicBezTo>
                      <a:pt x="9304" y="210"/>
                      <a:pt x="18760" y="0"/>
                      <a:pt x="28265" y="0"/>
                    </a:cubicBezTo>
                    <a:close/>
                  </a:path>
                </a:pathLst>
              </a:custGeom>
              <a:solidFill>
                <a:srgbClr val="FFFF01"/>
              </a:solidFill>
              <a:ln w="5715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圆角矩形 7"/>
              <p:cNvSpPr/>
              <p:nvPr/>
            </p:nvSpPr>
            <p:spPr>
              <a:xfrm flipH="1">
                <a:off x="3073048" y="1324098"/>
                <a:ext cx="603324" cy="1257479"/>
              </a:xfrm>
              <a:custGeom>
                <a:avLst/>
                <a:gdLst/>
                <a:ahLst/>
                <a:cxnLst/>
                <a:rect l="l" t="t" r="r" b="b"/>
                <a:pathLst>
                  <a:path w="603324" h="1257479">
                    <a:moveTo>
                      <a:pt x="603324" y="0"/>
                    </a:moveTo>
                    <a:lnTo>
                      <a:pt x="603324" y="1257479"/>
                    </a:lnTo>
                    <a:cubicBezTo>
                      <a:pt x="267572" y="1244869"/>
                      <a:pt x="0" y="968051"/>
                      <a:pt x="0" y="628739"/>
                    </a:cubicBezTo>
                    <a:cubicBezTo>
                      <a:pt x="0" y="289427"/>
                      <a:pt x="267572" y="12610"/>
                      <a:pt x="603324" y="0"/>
                    </a:cubicBezTo>
                    <a:close/>
                  </a:path>
                </a:pathLst>
              </a:custGeom>
              <a:solidFill>
                <a:srgbClr val="FFF761"/>
              </a:solidFill>
              <a:ln w="57150" cap="flat" cmpd="sng" algn="ctr">
                <a:noFill/>
                <a:prstDash val="solid"/>
              </a:ln>
              <a:effectLst>
                <a:outerShdw dist="76200" algn="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 flipH="1">
                <a:off x="1728708" y="1790584"/>
                <a:ext cx="1331124" cy="571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itchFamily="34" charset="0"/>
                    <a:ea typeface="微软雅黑" pitchFamily="34" charset="-122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altLang="zh-CN" sz="2800" dirty="0" smtClean="0">
                    <a:ln/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Субсидии</a:t>
                </a:r>
                <a:endParaRPr kumimoji="0" lang="zh-CN" altLang="en-US" sz="2800" i="0" u="none" strike="noStrike" kern="0" normalizeH="0" baseline="0" noProof="0" dirty="0">
                  <a:ln/>
                  <a:solidFill>
                    <a:schemeClr val="tx1"/>
                  </a:solidFill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等腰三角形 61"/>
              <p:cNvSpPr/>
              <p:nvPr/>
            </p:nvSpPr>
            <p:spPr>
              <a:xfrm rot="16010996">
                <a:off x="1352137" y="1771177"/>
                <a:ext cx="324036" cy="369332"/>
              </a:xfrm>
              <a:prstGeom prst="triangl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7023917" y="3770178"/>
              <a:ext cx="4387339" cy="761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Предоставляются на условиях долевого </a:t>
              </a:r>
              <a:r>
                <a:rPr lang="ru-RU" sz="2000" b="1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софинансирования</a:t>
              </a:r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расходов других бюджетов</a:t>
              </a: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3082395" y="102549"/>
            <a:ext cx="65455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Виды межбюджетных трансфертов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3" y="106438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0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6880" y="1939454"/>
            <a:ext cx="2703078" cy="2696813"/>
            <a:chOff x="116880" y="1939454"/>
            <a:chExt cx="2703078" cy="2696813"/>
          </a:xfrm>
        </p:grpSpPr>
        <p:grpSp>
          <p:nvGrpSpPr>
            <p:cNvPr id="3" name="组合 216"/>
            <p:cNvGrpSpPr/>
            <p:nvPr/>
          </p:nvGrpSpPr>
          <p:grpSpPr>
            <a:xfrm>
              <a:off x="116880" y="1939454"/>
              <a:ext cx="2703078" cy="2696813"/>
              <a:chOff x="5444044" y="1830654"/>
              <a:chExt cx="1850013" cy="1850013"/>
            </a:xfrm>
            <a:scene3d>
              <a:camera prst="isometricOffAxis2Left"/>
              <a:lightRig rig="threePt" dir="t"/>
            </a:scene3d>
          </p:grpSpPr>
          <p:sp>
            <p:nvSpPr>
              <p:cNvPr id="5" name="椭圆 217"/>
              <p:cNvSpPr/>
              <p:nvPr/>
            </p:nvSpPr>
            <p:spPr>
              <a:xfrm>
                <a:off x="5444044" y="1830654"/>
                <a:ext cx="1850013" cy="185001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椭圆 218"/>
              <p:cNvSpPr/>
              <p:nvPr/>
            </p:nvSpPr>
            <p:spPr>
              <a:xfrm>
                <a:off x="5576188" y="1962798"/>
                <a:ext cx="1585725" cy="1585725"/>
              </a:xfrm>
              <a:prstGeom prst="ellipse">
                <a:avLst/>
              </a:prstGeom>
              <a:solidFill>
                <a:srgbClr val="FF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椭圆 219"/>
              <p:cNvSpPr/>
              <p:nvPr/>
            </p:nvSpPr>
            <p:spPr>
              <a:xfrm>
                <a:off x="5697987" y="2084597"/>
                <a:ext cx="1342126" cy="1342126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椭圆 220"/>
              <p:cNvSpPr/>
              <p:nvPr/>
            </p:nvSpPr>
            <p:spPr>
              <a:xfrm>
                <a:off x="5861139" y="2247749"/>
                <a:ext cx="1015823" cy="1015823"/>
              </a:xfrm>
              <a:prstGeom prst="ellipse">
                <a:avLst/>
              </a:prstGeom>
              <a:solidFill>
                <a:srgbClr val="FF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椭圆 221"/>
              <p:cNvSpPr/>
              <p:nvPr/>
            </p:nvSpPr>
            <p:spPr>
              <a:xfrm>
                <a:off x="5972810" y="2359420"/>
                <a:ext cx="792480" cy="792480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椭圆 222"/>
              <p:cNvSpPr/>
              <p:nvPr/>
            </p:nvSpPr>
            <p:spPr>
              <a:xfrm>
                <a:off x="6171523" y="2558133"/>
                <a:ext cx="395054" cy="395054"/>
              </a:xfrm>
              <a:prstGeom prst="ellipse">
                <a:avLst/>
              </a:prstGeom>
              <a:solidFill>
                <a:srgbClr val="FF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" name="Прямоугольник 3"/>
            <p:cNvSpPr/>
            <p:nvPr/>
          </p:nvSpPr>
          <p:spPr>
            <a:xfrm>
              <a:off x="159265" y="2446157"/>
              <a:ext cx="261811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Бюджет муниципального образования</a:t>
              </a:r>
            </a:p>
          </p:txBody>
        </p:sp>
      </p:grpSp>
      <p:sp>
        <p:nvSpPr>
          <p:cNvPr id="14" name="Заголовок 1"/>
          <p:cNvSpPr txBox="1">
            <a:spLocks/>
          </p:cNvSpPr>
          <p:nvPr/>
        </p:nvSpPr>
        <p:spPr>
          <a:xfrm>
            <a:off x="-281354" y="18616"/>
            <a:ext cx="12337799" cy="10690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понятия</a:t>
            </a:r>
            <a:br>
              <a:rPr lang="ru-RU" sz="4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Межбюджетные отношения</a:t>
            </a:r>
            <a:endParaRPr lang="ru-RU" sz="4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oup 737"/>
          <p:cNvGrpSpPr>
            <a:grpSpLocks noChangeAspect="1"/>
          </p:cNvGrpSpPr>
          <p:nvPr/>
        </p:nvGrpSpPr>
        <p:grpSpPr bwMode="auto">
          <a:xfrm>
            <a:off x="1804683" y="1927424"/>
            <a:ext cx="3275541" cy="3086645"/>
            <a:chOff x="2105" y="527"/>
            <a:chExt cx="3468" cy="3268"/>
          </a:xfrm>
        </p:grpSpPr>
        <p:sp>
          <p:nvSpPr>
            <p:cNvPr id="16" name="AutoShape 736"/>
            <p:cNvSpPr>
              <a:spLocks noChangeAspect="1" noChangeArrowheads="1" noTextEdit="1"/>
            </p:cNvSpPr>
            <p:nvPr/>
          </p:nvSpPr>
          <p:spPr bwMode="auto">
            <a:xfrm>
              <a:off x="2107" y="527"/>
              <a:ext cx="3466" cy="3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" name="Freeform 738"/>
            <p:cNvSpPr>
              <a:spLocks noEditPoints="1"/>
            </p:cNvSpPr>
            <p:nvPr/>
          </p:nvSpPr>
          <p:spPr bwMode="auto">
            <a:xfrm>
              <a:off x="2105" y="2581"/>
              <a:ext cx="333" cy="478"/>
            </a:xfrm>
            <a:custGeom>
              <a:avLst/>
              <a:gdLst>
                <a:gd name="T0" fmla="*/ 50 w 141"/>
                <a:gd name="T1" fmla="*/ 181 h 202"/>
                <a:gd name="T2" fmla="*/ 61 w 141"/>
                <a:gd name="T3" fmla="*/ 177 h 202"/>
                <a:gd name="T4" fmla="*/ 58 w 141"/>
                <a:gd name="T5" fmla="*/ 195 h 202"/>
                <a:gd name="T6" fmla="*/ 131 w 141"/>
                <a:gd name="T7" fmla="*/ 171 h 202"/>
                <a:gd name="T8" fmla="*/ 100 w 141"/>
                <a:gd name="T9" fmla="*/ 173 h 202"/>
                <a:gd name="T10" fmla="*/ 83 w 141"/>
                <a:gd name="T11" fmla="*/ 168 h 202"/>
                <a:gd name="T12" fmla="*/ 88 w 141"/>
                <a:gd name="T13" fmla="*/ 167 h 202"/>
                <a:gd name="T14" fmla="*/ 82 w 141"/>
                <a:gd name="T15" fmla="*/ 185 h 202"/>
                <a:gd name="T16" fmla="*/ 121 w 141"/>
                <a:gd name="T17" fmla="*/ 150 h 202"/>
                <a:gd name="T18" fmla="*/ 131 w 141"/>
                <a:gd name="T19" fmla="*/ 148 h 202"/>
                <a:gd name="T20" fmla="*/ 131 w 141"/>
                <a:gd name="T21" fmla="*/ 148 h 202"/>
                <a:gd name="T22" fmla="*/ 95 w 141"/>
                <a:gd name="T23" fmla="*/ 122 h 202"/>
                <a:gd name="T24" fmla="*/ 38 w 141"/>
                <a:gd name="T25" fmla="*/ 115 h 202"/>
                <a:gd name="T26" fmla="*/ 31 w 141"/>
                <a:gd name="T27" fmla="*/ 113 h 202"/>
                <a:gd name="T28" fmla="*/ 92 w 141"/>
                <a:gd name="T29" fmla="*/ 114 h 202"/>
                <a:gd name="T30" fmla="*/ 92 w 141"/>
                <a:gd name="T31" fmla="*/ 114 h 202"/>
                <a:gd name="T32" fmla="*/ 85 w 141"/>
                <a:gd name="T33" fmla="*/ 109 h 202"/>
                <a:gd name="T34" fmla="*/ 63 w 141"/>
                <a:gd name="T35" fmla="*/ 101 h 202"/>
                <a:gd name="T36" fmla="*/ 72 w 141"/>
                <a:gd name="T37" fmla="*/ 107 h 202"/>
                <a:gd name="T38" fmla="*/ 72 w 141"/>
                <a:gd name="T39" fmla="*/ 107 h 202"/>
                <a:gd name="T40" fmla="*/ 33 w 141"/>
                <a:gd name="T41" fmla="*/ 62 h 202"/>
                <a:gd name="T42" fmla="*/ 51 w 141"/>
                <a:gd name="T43" fmla="*/ 45 h 202"/>
                <a:gd name="T44" fmla="*/ 37 w 141"/>
                <a:gd name="T45" fmla="*/ 75 h 202"/>
                <a:gd name="T46" fmla="*/ 57 w 141"/>
                <a:gd name="T47" fmla="*/ 55 h 202"/>
                <a:gd name="T48" fmla="*/ 62 w 141"/>
                <a:gd name="T49" fmla="*/ 53 h 202"/>
                <a:gd name="T50" fmla="*/ 84 w 141"/>
                <a:gd name="T51" fmla="*/ 41 h 202"/>
                <a:gd name="T52" fmla="*/ 35 w 141"/>
                <a:gd name="T53" fmla="*/ 102 h 202"/>
                <a:gd name="T54" fmla="*/ 17 w 141"/>
                <a:gd name="T55" fmla="*/ 37 h 202"/>
                <a:gd name="T56" fmla="*/ 16 w 141"/>
                <a:gd name="T57" fmla="*/ 36 h 202"/>
                <a:gd name="T58" fmla="*/ 36 w 141"/>
                <a:gd name="T59" fmla="*/ 28 h 202"/>
                <a:gd name="T60" fmla="*/ 40 w 141"/>
                <a:gd name="T61" fmla="*/ 46 h 202"/>
                <a:gd name="T62" fmla="*/ 29 w 141"/>
                <a:gd name="T63" fmla="*/ 79 h 202"/>
                <a:gd name="T64" fmla="*/ 87 w 141"/>
                <a:gd name="T65" fmla="*/ 71 h 202"/>
                <a:gd name="T66" fmla="*/ 114 w 141"/>
                <a:gd name="T67" fmla="*/ 142 h 202"/>
                <a:gd name="T68" fmla="*/ 113 w 141"/>
                <a:gd name="T69" fmla="*/ 144 h 202"/>
                <a:gd name="T70" fmla="*/ 128 w 141"/>
                <a:gd name="T71" fmla="*/ 167 h 202"/>
                <a:gd name="T72" fmla="*/ 94 w 141"/>
                <a:gd name="T73" fmla="*/ 157 h 202"/>
                <a:gd name="T74" fmla="*/ 50 w 141"/>
                <a:gd name="T75" fmla="*/ 151 h 202"/>
                <a:gd name="T76" fmla="*/ 98 w 141"/>
                <a:gd name="T77" fmla="*/ 125 h 202"/>
                <a:gd name="T78" fmla="*/ 84 w 141"/>
                <a:gd name="T79" fmla="*/ 95 h 202"/>
                <a:gd name="T80" fmla="*/ 36 w 141"/>
                <a:gd name="T81" fmla="*/ 102 h 202"/>
                <a:gd name="T82" fmla="*/ 2 w 141"/>
                <a:gd name="T83" fmla="*/ 16 h 202"/>
                <a:gd name="T84" fmla="*/ 1 w 141"/>
                <a:gd name="T85" fmla="*/ 17 h 202"/>
                <a:gd name="T86" fmla="*/ 2 w 141"/>
                <a:gd name="T87" fmla="*/ 19 h 202"/>
                <a:gd name="T88" fmla="*/ 8 w 141"/>
                <a:gd name="T89" fmla="*/ 92 h 202"/>
                <a:gd name="T90" fmla="*/ 24 w 141"/>
                <a:gd name="T91" fmla="*/ 114 h 202"/>
                <a:gd name="T92" fmla="*/ 38 w 141"/>
                <a:gd name="T93" fmla="*/ 119 h 202"/>
                <a:gd name="T94" fmla="*/ 77 w 141"/>
                <a:gd name="T95" fmla="*/ 112 h 202"/>
                <a:gd name="T96" fmla="*/ 87 w 141"/>
                <a:gd name="T97" fmla="*/ 115 h 202"/>
                <a:gd name="T98" fmla="*/ 87 w 141"/>
                <a:gd name="T99" fmla="*/ 130 h 202"/>
                <a:gd name="T100" fmla="*/ 55 w 141"/>
                <a:gd name="T101" fmla="*/ 198 h 202"/>
                <a:gd name="T102" fmla="*/ 57 w 141"/>
                <a:gd name="T103" fmla="*/ 199 h 202"/>
                <a:gd name="T104" fmla="*/ 60 w 141"/>
                <a:gd name="T105" fmla="*/ 198 h 202"/>
                <a:gd name="T106" fmla="*/ 116 w 141"/>
                <a:gd name="T107" fmla="*/ 200 h 202"/>
                <a:gd name="T108" fmla="*/ 140 w 141"/>
                <a:gd name="T109" fmla="*/ 182 h 202"/>
                <a:gd name="T110" fmla="*/ 141 w 141"/>
                <a:gd name="T111" fmla="*/ 131 h 202"/>
                <a:gd name="T112" fmla="*/ 128 w 141"/>
                <a:gd name="T113" fmla="*/ 97 h 202"/>
                <a:gd name="T114" fmla="*/ 47 w 141"/>
                <a:gd name="T115" fmla="*/ 77 h 202"/>
                <a:gd name="T116" fmla="*/ 41 w 141"/>
                <a:gd name="T117" fmla="*/ 68 h 202"/>
                <a:gd name="T118" fmla="*/ 86 w 141"/>
                <a:gd name="T119" fmla="*/ 51 h 202"/>
                <a:gd name="T120" fmla="*/ 78 w 141"/>
                <a:gd name="T121" fmla="*/ 8 h 202"/>
                <a:gd name="T122" fmla="*/ 24 w 141"/>
                <a:gd name="T123" fmla="*/ 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1" h="202">
                  <a:moveTo>
                    <a:pt x="116" y="191"/>
                  </a:moveTo>
                  <a:cubicBezTo>
                    <a:pt x="115" y="189"/>
                    <a:pt x="114" y="187"/>
                    <a:pt x="113" y="186"/>
                  </a:cubicBezTo>
                  <a:cubicBezTo>
                    <a:pt x="115" y="184"/>
                    <a:pt x="118" y="182"/>
                    <a:pt x="120" y="180"/>
                  </a:cubicBezTo>
                  <a:cubicBezTo>
                    <a:pt x="119" y="183"/>
                    <a:pt x="117" y="187"/>
                    <a:pt x="116" y="191"/>
                  </a:cubicBezTo>
                  <a:moveTo>
                    <a:pt x="53" y="187"/>
                  </a:moveTo>
                  <a:cubicBezTo>
                    <a:pt x="52" y="185"/>
                    <a:pt x="51" y="183"/>
                    <a:pt x="50" y="181"/>
                  </a:cubicBezTo>
                  <a:cubicBezTo>
                    <a:pt x="52" y="181"/>
                    <a:pt x="53" y="180"/>
                    <a:pt x="55" y="179"/>
                  </a:cubicBezTo>
                  <a:cubicBezTo>
                    <a:pt x="55" y="182"/>
                    <a:pt x="54" y="184"/>
                    <a:pt x="53" y="187"/>
                  </a:cubicBezTo>
                  <a:moveTo>
                    <a:pt x="58" y="195"/>
                  </a:moveTo>
                  <a:cubicBezTo>
                    <a:pt x="57" y="194"/>
                    <a:pt x="57" y="192"/>
                    <a:pt x="56" y="191"/>
                  </a:cubicBezTo>
                  <a:cubicBezTo>
                    <a:pt x="56" y="191"/>
                    <a:pt x="56" y="191"/>
                    <a:pt x="56" y="191"/>
                  </a:cubicBezTo>
                  <a:cubicBezTo>
                    <a:pt x="58" y="186"/>
                    <a:pt x="59" y="182"/>
                    <a:pt x="61" y="177"/>
                  </a:cubicBezTo>
                  <a:cubicBezTo>
                    <a:pt x="61" y="177"/>
                    <a:pt x="61" y="177"/>
                    <a:pt x="61" y="177"/>
                  </a:cubicBezTo>
                  <a:cubicBezTo>
                    <a:pt x="63" y="176"/>
                    <a:pt x="66" y="175"/>
                    <a:pt x="69" y="174"/>
                  </a:cubicBezTo>
                  <a:cubicBezTo>
                    <a:pt x="67" y="180"/>
                    <a:pt x="65" y="186"/>
                    <a:pt x="63" y="192"/>
                  </a:cubicBezTo>
                  <a:cubicBezTo>
                    <a:pt x="63" y="193"/>
                    <a:pt x="63" y="193"/>
                    <a:pt x="63" y="193"/>
                  </a:cubicBezTo>
                  <a:cubicBezTo>
                    <a:pt x="63" y="193"/>
                    <a:pt x="62" y="193"/>
                    <a:pt x="62" y="193"/>
                  </a:cubicBezTo>
                  <a:cubicBezTo>
                    <a:pt x="60" y="194"/>
                    <a:pt x="59" y="194"/>
                    <a:pt x="58" y="195"/>
                  </a:cubicBezTo>
                  <a:moveTo>
                    <a:pt x="119" y="197"/>
                  </a:moveTo>
                  <a:cubicBezTo>
                    <a:pt x="119" y="196"/>
                    <a:pt x="119" y="196"/>
                    <a:pt x="119" y="196"/>
                  </a:cubicBezTo>
                  <a:cubicBezTo>
                    <a:pt x="119" y="196"/>
                    <a:pt x="119" y="196"/>
                    <a:pt x="119" y="196"/>
                  </a:cubicBezTo>
                  <a:cubicBezTo>
                    <a:pt x="121" y="189"/>
                    <a:pt x="124" y="182"/>
                    <a:pt x="127" y="174"/>
                  </a:cubicBezTo>
                  <a:cubicBezTo>
                    <a:pt x="127" y="174"/>
                    <a:pt x="127" y="174"/>
                    <a:pt x="127" y="174"/>
                  </a:cubicBezTo>
                  <a:cubicBezTo>
                    <a:pt x="128" y="173"/>
                    <a:pt x="129" y="172"/>
                    <a:pt x="131" y="171"/>
                  </a:cubicBezTo>
                  <a:cubicBezTo>
                    <a:pt x="133" y="175"/>
                    <a:pt x="134" y="178"/>
                    <a:pt x="136" y="182"/>
                  </a:cubicBezTo>
                  <a:cubicBezTo>
                    <a:pt x="136" y="183"/>
                    <a:pt x="136" y="183"/>
                    <a:pt x="136" y="183"/>
                  </a:cubicBezTo>
                  <a:cubicBezTo>
                    <a:pt x="130" y="187"/>
                    <a:pt x="126" y="191"/>
                    <a:pt x="119" y="197"/>
                  </a:cubicBezTo>
                  <a:moveTo>
                    <a:pt x="95" y="179"/>
                  </a:moveTo>
                  <a:cubicBezTo>
                    <a:pt x="96" y="176"/>
                    <a:pt x="97" y="173"/>
                    <a:pt x="98" y="170"/>
                  </a:cubicBezTo>
                  <a:cubicBezTo>
                    <a:pt x="99" y="171"/>
                    <a:pt x="99" y="172"/>
                    <a:pt x="100" y="173"/>
                  </a:cubicBezTo>
                  <a:cubicBezTo>
                    <a:pt x="100" y="174"/>
                    <a:pt x="101" y="175"/>
                    <a:pt x="101" y="176"/>
                  </a:cubicBezTo>
                  <a:cubicBezTo>
                    <a:pt x="99" y="177"/>
                    <a:pt x="97" y="178"/>
                    <a:pt x="95" y="179"/>
                  </a:cubicBezTo>
                  <a:moveTo>
                    <a:pt x="68" y="191"/>
                  </a:moveTo>
                  <a:cubicBezTo>
                    <a:pt x="70" y="185"/>
                    <a:pt x="72" y="178"/>
                    <a:pt x="74" y="172"/>
                  </a:cubicBezTo>
                  <a:cubicBezTo>
                    <a:pt x="74" y="172"/>
                    <a:pt x="74" y="172"/>
                    <a:pt x="74" y="172"/>
                  </a:cubicBezTo>
                  <a:cubicBezTo>
                    <a:pt x="77" y="170"/>
                    <a:pt x="80" y="169"/>
                    <a:pt x="83" y="168"/>
                  </a:cubicBezTo>
                  <a:cubicBezTo>
                    <a:pt x="81" y="174"/>
                    <a:pt x="79" y="181"/>
                    <a:pt x="77" y="187"/>
                  </a:cubicBezTo>
                  <a:cubicBezTo>
                    <a:pt x="77" y="188"/>
                    <a:pt x="77" y="188"/>
                    <a:pt x="77" y="188"/>
                  </a:cubicBezTo>
                  <a:cubicBezTo>
                    <a:pt x="76" y="188"/>
                    <a:pt x="75" y="188"/>
                    <a:pt x="74" y="189"/>
                  </a:cubicBezTo>
                  <a:cubicBezTo>
                    <a:pt x="72" y="189"/>
                    <a:pt x="70" y="190"/>
                    <a:pt x="68" y="191"/>
                  </a:cubicBezTo>
                  <a:moveTo>
                    <a:pt x="82" y="185"/>
                  </a:moveTo>
                  <a:cubicBezTo>
                    <a:pt x="84" y="179"/>
                    <a:pt x="86" y="173"/>
                    <a:pt x="88" y="167"/>
                  </a:cubicBezTo>
                  <a:cubicBezTo>
                    <a:pt x="88" y="166"/>
                    <a:pt x="88" y="166"/>
                    <a:pt x="88" y="165"/>
                  </a:cubicBezTo>
                  <a:cubicBezTo>
                    <a:pt x="90" y="164"/>
                    <a:pt x="92" y="163"/>
                    <a:pt x="94" y="162"/>
                  </a:cubicBezTo>
                  <a:cubicBezTo>
                    <a:pt x="94" y="163"/>
                    <a:pt x="95" y="164"/>
                    <a:pt x="95" y="165"/>
                  </a:cubicBezTo>
                  <a:cubicBezTo>
                    <a:pt x="93" y="170"/>
                    <a:pt x="92" y="175"/>
                    <a:pt x="90" y="181"/>
                  </a:cubicBezTo>
                  <a:cubicBezTo>
                    <a:pt x="90" y="181"/>
                    <a:pt x="90" y="181"/>
                    <a:pt x="90" y="182"/>
                  </a:cubicBezTo>
                  <a:cubicBezTo>
                    <a:pt x="87" y="183"/>
                    <a:pt x="85" y="184"/>
                    <a:pt x="82" y="185"/>
                  </a:cubicBezTo>
                  <a:moveTo>
                    <a:pt x="118" y="146"/>
                  </a:moveTo>
                  <a:cubicBezTo>
                    <a:pt x="118" y="145"/>
                    <a:pt x="118" y="145"/>
                    <a:pt x="118" y="144"/>
                  </a:cubicBezTo>
                  <a:cubicBezTo>
                    <a:pt x="118" y="144"/>
                    <a:pt x="119" y="143"/>
                    <a:pt x="119" y="143"/>
                  </a:cubicBezTo>
                  <a:cubicBezTo>
                    <a:pt x="119" y="144"/>
                    <a:pt x="119" y="145"/>
                    <a:pt x="118" y="146"/>
                  </a:cubicBezTo>
                  <a:moveTo>
                    <a:pt x="124" y="155"/>
                  </a:moveTo>
                  <a:cubicBezTo>
                    <a:pt x="123" y="154"/>
                    <a:pt x="122" y="152"/>
                    <a:pt x="121" y="150"/>
                  </a:cubicBezTo>
                  <a:cubicBezTo>
                    <a:pt x="123" y="145"/>
                    <a:pt x="125" y="140"/>
                    <a:pt x="127" y="135"/>
                  </a:cubicBezTo>
                  <a:cubicBezTo>
                    <a:pt x="127" y="135"/>
                    <a:pt x="127" y="135"/>
                    <a:pt x="127" y="135"/>
                  </a:cubicBezTo>
                  <a:cubicBezTo>
                    <a:pt x="128" y="133"/>
                    <a:pt x="130" y="131"/>
                    <a:pt x="131" y="128"/>
                  </a:cubicBezTo>
                  <a:cubicBezTo>
                    <a:pt x="129" y="133"/>
                    <a:pt x="128" y="139"/>
                    <a:pt x="127" y="143"/>
                  </a:cubicBezTo>
                  <a:cubicBezTo>
                    <a:pt x="126" y="148"/>
                    <a:pt x="125" y="153"/>
                    <a:pt x="124" y="155"/>
                  </a:cubicBezTo>
                  <a:moveTo>
                    <a:pt x="131" y="148"/>
                  </a:moveTo>
                  <a:cubicBezTo>
                    <a:pt x="132" y="143"/>
                    <a:pt x="133" y="138"/>
                    <a:pt x="134" y="133"/>
                  </a:cubicBezTo>
                  <a:cubicBezTo>
                    <a:pt x="135" y="130"/>
                    <a:pt x="135" y="127"/>
                    <a:pt x="136" y="125"/>
                  </a:cubicBezTo>
                  <a:cubicBezTo>
                    <a:pt x="136" y="127"/>
                    <a:pt x="137" y="128"/>
                    <a:pt x="137" y="128"/>
                  </a:cubicBezTo>
                  <a:cubicBezTo>
                    <a:pt x="137" y="129"/>
                    <a:pt x="137" y="130"/>
                    <a:pt x="137" y="130"/>
                  </a:cubicBezTo>
                  <a:cubicBezTo>
                    <a:pt x="137" y="130"/>
                    <a:pt x="137" y="130"/>
                    <a:pt x="137" y="130"/>
                  </a:cubicBezTo>
                  <a:cubicBezTo>
                    <a:pt x="137" y="136"/>
                    <a:pt x="134" y="143"/>
                    <a:pt x="131" y="148"/>
                  </a:cubicBezTo>
                  <a:moveTo>
                    <a:pt x="133" y="119"/>
                  </a:moveTo>
                  <a:cubicBezTo>
                    <a:pt x="133" y="119"/>
                    <a:pt x="133" y="118"/>
                    <a:pt x="133" y="118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33" y="119"/>
                    <a:pt x="133" y="119"/>
                    <a:pt x="133" y="119"/>
                  </a:cubicBezTo>
                  <a:cubicBezTo>
                    <a:pt x="133" y="119"/>
                    <a:pt x="133" y="119"/>
                    <a:pt x="133" y="119"/>
                  </a:cubicBezTo>
                  <a:moveTo>
                    <a:pt x="95" y="122"/>
                  </a:moveTo>
                  <a:cubicBezTo>
                    <a:pt x="95" y="121"/>
                    <a:pt x="95" y="121"/>
                    <a:pt x="95" y="120"/>
                  </a:cubicBezTo>
                  <a:cubicBezTo>
                    <a:pt x="95" y="118"/>
                    <a:pt x="96" y="116"/>
                    <a:pt x="97" y="113"/>
                  </a:cubicBezTo>
                  <a:cubicBezTo>
                    <a:pt x="97" y="113"/>
                    <a:pt x="97" y="113"/>
                    <a:pt x="97" y="113"/>
                  </a:cubicBezTo>
                  <a:cubicBezTo>
                    <a:pt x="97" y="116"/>
                    <a:pt x="96" y="119"/>
                    <a:pt x="95" y="122"/>
                  </a:cubicBezTo>
                  <a:moveTo>
                    <a:pt x="39" y="115"/>
                  </a:moveTo>
                  <a:cubicBezTo>
                    <a:pt x="39" y="115"/>
                    <a:pt x="38" y="115"/>
                    <a:pt x="38" y="115"/>
                  </a:cubicBezTo>
                  <a:cubicBezTo>
                    <a:pt x="37" y="115"/>
                    <a:pt x="36" y="115"/>
                    <a:pt x="35" y="115"/>
                  </a:cubicBezTo>
                  <a:cubicBezTo>
                    <a:pt x="36" y="112"/>
                    <a:pt x="36" y="109"/>
                    <a:pt x="37" y="106"/>
                  </a:cubicBezTo>
                  <a:cubicBezTo>
                    <a:pt x="40" y="106"/>
                    <a:pt x="43" y="106"/>
                    <a:pt x="45" y="105"/>
                  </a:cubicBezTo>
                  <a:cubicBezTo>
                    <a:pt x="44" y="108"/>
                    <a:pt x="43" y="112"/>
                    <a:pt x="42" y="115"/>
                  </a:cubicBezTo>
                  <a:cubicBezTo>
                    <a:pt x="41" y="115"/>
                    <a:pt x="40" y="115"/>
                    <a:pt x="39" y="115"/>
                  </a:cubicBezTo>
                  <a:moveTo>
                    <a:pt x="31" y="113"/>
                  </a:moveTo>
                  <a:cubicBezTo>
                    <a:pt x="29" y="113"/>
                    <a:pt x="28" y="112"/>
                    <a:pt x="26" y="110"/>
                  </a:cubicBezTo>
                  <a:cubicBezTo>
                    <a:pt x="24" y="108"/>
                    <a:pt x="23" y="105"/>
                    <a:pt x="21" y="103"/>
                  </a:cubicBezTo>
                  <a:cubicBezTo>
                    <a:pt x="23" y="104"/>
                    <a:pt x="25" y="105"/>
                    <a:pt x="28" y="105"/>
                  </a:cubicBezTo>
                  <a:cubicBezTo>
                    <a:pt x="29" y="106"/>
                    <a:pt x="31" y="106"/>
                    <a:pt x="33" y="106"/>
                  </a:cubicBezTo>
                  <a:cubicBezTo>
                    <a:pt x="32" y="108"/>
                    <a:pt x="31" y="111"/>
                    <a:pt x="31" y="113"/>
                  </a:cubicBezTo>
                  <a:moveTo>
                    <a:pt x="92" y="114"/>
                  </a:moveTo>
                  <a:cubicBezTo>
                    <a:pt x="92" y="114"/>
                    <a:pt x="91" y="113"/>
                    <a:pt x="91" y="112"/>
                  </a:cubicBezTo>
                  <a:cubicBezTo>
                    <a:pt x="90" y="112"/>
                    <a:pt x="89" y="111"/>
                    <a:pt x="89" y="111"/>
                  </a:cubicBezTo>
                  <a:cubicBezTo>
                    <a:pt x="90" y="108"/>
                    <a:pt x="91" y="106"/>
                    <a:pt x="92" y="103"/>
                  </a:cubicBezTo>
                  <a:cubicBezTo>
                    <a:pt x="93" y="104"/>
                    <a:pt x="94" y="105"/>
                    <a:pt x="95" y="106"/>
                  </a:cubicBezTo>
                  <a:cubicBezTo>
                    <a:pt x="95" y="106"/>
                    <a:pt x="95" y="106"/>
                    <a:pt x="95" y="106"/>
                  </a:cubicBezTo>
                  <a:cubicBezTo>
                    <a:pt x="94" y="109"/>
                    <a:pt x="93" y="112"/>
                    <a:pt x="92" y="114"/>
                  </a:cubicBezTo>
                  <a:moveTo>
                    <a:pt x="47" y="114"/>
                  </a:moveTo>
                  <a:cubicBezTo>
                    <a:pt x="48" y="111"/>
                    <a:pt x="49" y="107"/>
                    <a:pt x="50" y="104"/>
                  </a:cubicBezTo>
                  <a:cubicBezTo>
                    <a:pt x="53" y="103"/>
                    <a:pt x="55" y="103"/>
                    <a:pt x="58" y="102"/>
                  </a:cubicBezTo>
                  <a:cubicBezTo>
                    <a:pt x="57" y="105"/>
                    <a:pt x="56" y="108"/>
                    <a:pt x="54" y="112"/>
                  </a:cubicBezTo>
                  <a:cubicBezTo>
                    <a:pt x="52" y="112"/>
                    <a:pt x="49" y="113"/>
                    <a:pt x="47" y="114"/>
                  </a:cubicBezTo>
                  <a:moveTo>
                    <a:pt x="85" y="109"/>
                  </a:moveTo>
                  <a:cubicBezTo>
                    <a:pt x="84" y="108"/>
                    <a:pt x="82" y="108"/>
                    <a:pt x="80" y="107"/>
                  </a:cubicBezTo>
                  <a:cubicBezTo>
                    <a:pt x="81" y="105"/>
                    <a:pt x="82" y="102"/>
                    <a:pt x="83" y="99"/>
                  </a:cubicBezTo>
                  <a:cubicBezTo>
                    <a:pt x="85" y="99"/>
                    <a:pt x="87" y="100"/>
                    <a:pt x="88" y="100"/>
                  </a:cubicBezTo>
                  <a:cubicBezTo>
                    <a:pt x="87" y="103"/>
                    <a:pt x="86" y="106"/>
                    <a:pt x="85" y="109"/>
                  </a:cubicBezTo>
                  <a:moveTo>
                    <a:pt x="60" y="110"/>
                  </a:moveTo>
                  <a:cubicBezTo>
                    <a:pt x="61" y="107"/>
                    <a:pt x="62" y="104"/>
                    <a:pt x="63" y="101"/>
                  </a:cubicBezTo>
                  <a:cubicBezTo>
                    <a:pt x="63" y="100"/>
                    <a:pt x="63" y="100"/>
                    <a:pt x="63" y="100"/>
                  </a:cubicBezTo>
                  <a:cubicBezTo>
                    <a:pt x="64" y="100"/>
                    <a:pt x="64" y="100"/>
                    <a:pt x="65" y="100"/>
                  </a:cubicBezTo>
                  <a:cubicBezTo>
                    <a:pt x="67" y="99"/>
                    <a:pt x="69" y="99"/>
                    <a:pt x="71" y="98"/>
                  </a:cubicBezTo>
                  <a:cubicBezTo>
                    <a:pt x="70" y="101"/>
                    <a:pt x="69" y="105"/>
                    <a:pt x="67" y="108"/>
                  </a:cubicBezTo>
                  <a:cubicBezTo>
                    <a:pt x="65" y="108"/>
                    <a:pt x="62" y="109"/>
                    <a:pt x="60" y="110"/>
                  </a:cubicBezTo>
                  <a:moveTo>
                    <a:pt x="72" y="107"/>
                  </a:moveTo>
                  <a:cubicBezTo>
                    <a:pt x="73" y="104"/>
                    <a:pt x="74" y="101"/>
                    <a:pt x="76" y="98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77" y="98"/>
                    <a:pt x="78" y="98"/>
                    <a:pt x="79" y="98"/>
                  </a:cubicBezTo>
                  <a:cubicBezTo>
                    <a:pt x="78" y="101"/>
                    <a:pt x="77" y="104"/>
                    <a:pt x="76" y="107"/>
                  </a:cubicBezTo>
                  <a:cubicBezTo>
                    <a:pt x="75" y="107"/>
                    <a:pt x="75" y="107"/>
                    <a:pt x="75" y="107"/>
                  </a:cubicBezTo>
                  <a:cubicBezTo>
                    <a:pt x="74" y="107"/>
                    <a:pt x="73" y="107"/>
                    <a:pt x="72" y="107"/>
                  </a:cubicBezTo>
                  <a:moveTo>
                    <a:pt x="30" y="74"/>
                  </a:moveTo>
                  <a:cubicBezTo>
                    <a:pt x="28" y="72"/>
                    <a:pt x="27" y="70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4"/>
                    <a:pt x="28" y="61"/>
                    <a:pt x="31" y="57"/>
                  </a:cubicBezTo>
                  <a:cubicBezTo>
                    <a:pt x="33" y="56"/>
                    <a:pt x="34" y="54"/>
                    <a:pt x="36" y="53"/>
                  </a:cubicBezTo>
                  <a:cubicBezTo>
                    <a:pt x="35" y="56"/>
                    <a:pt x="34" y="59"/>
                    <a:pt x="33" y="62"/>
                  </a:cubicBezTo>
                  <a:cubicBezTo>
                    <a:pt x="32" y="67"/>
                    <a:pt x="31" y="71"/>
                    <a:pt x="30" y="74"/>
                  </a:cubicBezTo>
                  <a:moveTo>
                    <a:pt x="38" y="77"/>
                  </a:moveTo>
                  <a:cubicBezTo>
                    <a:pt x="36" y="77"/>
                    <a:pt x="35" y="77"/>
                    <a:pt x="34" y="76"/>
                  </a:cubicBezTo>
                  <a:cubicBezTo>
                    <a:pt x="34" y="73"/>
                    <a:pt x="36" y="68"/>
                    <a:pt x="38" y="63"/>
                  </a:cubicBezTo>
                  <a:cubicBezTo>
                    <a:pt x="39" y="58"/>
                    <a:pt x="41" y="52"/>
                    <a:pt x="42" y="49"/>
                  </a:cubicBezTo>
                  <a:cubicBezTo>
                    <a:pt x="45" y="48"/>
                    <a:pt x="48" y="46"/>
                    <a:pt x="51" y="45"/>
                  </a:cubicBezTo>
                  <a:cubicBezTo>
                    <a:pt x="49" y="49"/>
                    <a:pt x="46" y="54"/>
                    <a:pt x="45" y="58"/>
                  </a:cubicBezTo>
                  <a:cubicBezTo>
                    <a:pt x="44" y="59"/>
                    <a:pt x="44" y="60"/>
                    <a:pt x="45" y="60"/>
                  </a:cubicBezTo>
                  <a:cubicBezTo>
                    <a:pt x="44" y="61"/>
                    <a:pt x="44" y="61"/>
                    <a:pt x="43" y="61"/>
                  </a:cubicBezTo>
                  <a:cubicBezTo>
                    <a:pt x="41" y="63"/>
                    <a:pt x="39" y="64"/>
                    <a:pt x="38" y="66"/>
                  </a:cubicBezTo>
                  <a:cubicBezTo>
                    <a:pt x="37" y="67"/>
                    <a:pt x="36" y="69"/>
                    <a:pt x="36" y="72"/>
                  </a:cubicBezTo>
                  <a:cubicBezTo>
                    <a:pt x="36" y="73"/>
                    <a:pt x="36" y="74"/>
                    <a:pt x="37" y="75"/>
                  </a:cubicBezTo>
                  <a:cubicBezTo>
                    <a:pt x="37" y="76"/>
                    <a:pt x="37" y="77"/>
                    <a:pt x="38" y="77"/>
                  </a:cubicBezTo>
                  <a:moveTo>
                    <a:pt x="49" y="58"/>
                  </a:moveTo>
                  <a:cubicBezTo>
                    <a:pt x="51" y="53"/>
                    <a:pt x="54" y="48"/>
                    <a:pt x="56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9" y="42"/>
                    <a:pt x="61" y="41"/>
                    <a:pt x="63" y="41"/>
                  </a:cubicBezTo>
                  <a:cubicBezTo>
                    <a:pt x="61" y="45"/>
                    <a:pt x="59" y="50"/>
                    <a:pt x="57" y="55"/>
                  </a:cubicBezTo>
                  <a:cubicBezTo>
                    <a:pt x="54" y="56"/>
                    <a:pt x="52" y="57"/>
                    <a:pt x="49" y="58"/>
                  </a:cubicBezTo>
                  <a:moveTo>
                    <a:pt x="73" y="50"/>
                  </a:moveTo>
                  <a:cubicBezTo>
                    <a:pt x="75" y="46"/>
                    <a:pt x="77" y="43"/>
                    <a:pt x="78" y="39"/>
                  </a:cubicBezTo>
                  <a:cubicBezTo>
                    <a:pt x="79" y="42"/>
                    <a:pt x="81" y="45"/>
                    <a:pt x="82" y="47"/>
                  </a:cubicBezTo>
                  <a:cubicBezTo>
                    <a:pt x="80" y="48"/>
                    <a:pt x="77" y="49"/>
                    <a:pt x="73" y="50"/>
                  </a:cubicBezTo>
                  <a:moveTo>
                    <a:pt x="62" y="53"/>
                  </a:moveTo>
                  <a:cubicBezTo>
                    <a:pt x="64" y="48"/>
                    <a:pt x="66" y="44"/>
                    <a:pt x="69" y="39"/>
                  </a:cubicBezTo>
                  <a:cubicBezTo>
                    <a:pt x="70" y="39"/>
                    <a:pt x="72" y="39"/>
                    <a:pt x="74" y="39"/>
                  </a:cubicBezTo>
                  <a:cubicBezTo>
                    <a:pt x="72" y="42"/>
                    <a:pt x="70" y="46"/>
                    <a:pt x="68" y="50"/>
                  </a:cubicBezTo>
                  <a:cubicBezTo>
                    <a:pt x="68" y="51"/>
                    <a:pt x="68" y="51"/>
                    <a:pt x="68" y="51"/>
                  </a:cubicBezTo>
                  <a:cubicBezTo>
                    <a:pt x="66" y="52"/>
                    <a:pt x="64" y="52"/>
                    <a:pt x="62" y="53"/>
                  </a:cubicBezTo>
                  <a:moveTo>
                    <a:pt x="84" y="41"/>
                  </a:moveTo>
                  <a:cubicBezTo>
                    <a:pt x="83" y="39"/>
                    <a:pt x="82" y="37"/>
                    <a:pt x="81" y="35"/>
                  </a:cubicBezTo>
                  <a:cubicBezTo>
                    <a:pt x="81" y="29"/>
                    <a:pt x="80" y="23"/>
                    <a:pt x="80" y="17"/>
                  </a:cubicBezTo>
                  <a:cubicBezTo>
                    <a:pt x="81" y="20"/>
                    <a:pt x="83" y="23"/>
                    <a:pt x="84" y="25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4" y="31"/>
                    <a:pt x="84" y="36"/>
                    <a:pt x="84" y="41"/>
                  </a:cubicBezTo>
                  <a:moveTo>
                    <a:pt x="35" y="102"/>
                  </a:moveTo>
                  <a:cubicBezTo>
                    <a:pt x="33" y="102"/>
                    <a:pt x="31" y="102"/>
                    <a:pt x="29" y="101"/>
                  </a:cubicBezTo>
                  <a:cubicBezTo>
                    <a:pt x="20" y="99"/>
                    <a:pt x="15" y="94"/>
                    <a:pt x="11" y="89"/>
                  </a:cubicBezTo>
                  <a:cubicBezTo>
                    <a:pt x="8" y="84"/>
                    <a:pt x="6" y="79"/>
                    <a:pt x="5" y="77"/>
                  </a:cubicBezTo>
                  <a:cubicBezTo>
                    <a:pt x="5" y="75"/>
                    <a:pt x="4" y="72"/>
                    <a:pt x="4" y="70"/>
                  </a:cubicBezTo>
                  <a:cubicBezTo>
                    <a:pt x="4" y="59"/>
                    <a:pt x="10" y="46"/>
                    <a:pt x="16" y="39"/>
                  </a:cubicBezTo>
                  <a:cubicBezTo>
                    <a:pt x="16" y="39"/>
                    <a:pt x="17" y="38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5"/>
                    <a:pt x="14" y="32"/>
                    <a:pt x="12" y="27"/>
                  </a:cubicBezTo>
                  <a:cubicBezTo>
                    <a:pt x="11" y="24"/>
                    <a:pt x="9" y="21"/>
                    <a:pt x="6" y="18"/>
                  </a:cubicBezTo>
                  <a:cubicBezTo>
                    <a:pt x="12" y="14"/>
                    <a:pt x="16" y="10"/>
                    <a:pt x="21" y="6"/>
                  </a:cubicBezTo>
                  <a:cubicBezTo>
                    <a:pt x="25" y="12"/>
                    <a:pt x="29" y="19"/>
                    <a:pt x="33" y="27"/>
                  </a:cubicBezTo>
                  <a:cubicBezTo>
                    <a:pt x="33" y="27"/>
                    <a:pt x="34" y="28"/>
                    <a:pt x="35" y="28"/>
                  </a:cubicBezTo>
                  <a:cubicBezTo>
                    <a:pt x="35" y="28"/>
                    <a:pt x="35" y="28"/>
                    <a:pt x="36" y="28"/>
                  </a:cubicBezTo>
                  <a:cubicBezTo>
                    <a:pt x="36" y="27"/>
                    <a:pt x="37" y="27"/>
                    <a:pt x="37" y="26"/>
                  </a:cubicBezTo>
                  <a:cubicBezTo>
                    <a:pt x="45" y="22"/>
                    <a:pt x="64" y="15"/>
                    <a:pt x="75" y="13"/>
                  </a:cubicBezTo>
                  <a:cubicBezTo>
                    <a:pt x="76" y="20"/>
                    <a:pt x="76" y="27"/>
                    <a:pt x="77" y="34"/>
                  </a:cubicBezTo>
                  <a:cubicBezTo>
                    <a:pt x="76" y="34"/>
                    <a:pt x="76" y="34"/>
                    <a:pt x="76" y="34"/>
                  </a:cubicBezTo>
                  <a:cubicBezTo>
                    <a:pt x="67" y="34"/>
                    <a:pt x="54" y="38"/>
                    <a:pt x="43" y="44"/>
                  </a:cubicBezTo>
                  <a:cubicBezTo>
                    <a:pt x="42" y="45"/>
                    <a:pt x="41" y="45"/>
                    <a:pt x="40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5" y="49"/>
                    <a:pt x="31" y="51"/>
                    <a:pt x="28" y="54"/>
                  </a:cubicBezTo>
                  <a:cubicBezTo>
                    <a:pt x="25" y="58"/>
                    <a:pt x="22" y="62"/>
                    <a:pt x="22" y="67"/>
                  </a:cubicBezTo>
                  <a:cubicBezTo>
                    <a:pt x="22" y="68"/>
                    <a:pt x="22" y="68"/>
                    <a:pt x="22" y="68"/>
                  </a:cubicBezTo>
                  <a:cubicBezTo>
                    <a:pt x="23" y="73"/>
                    <a:pt x="25" y="76"/>
                    <a:pt x="29" y="79"/>
                  </a:cubicBezTo>
                  <a:cubicBezTo>
                    <a:pt x="29" y="79"/>
                    <a:pt x="29" y="79"/>
                    <a:pt x="29" y="79"/>
                  </a:cubicBezTo>
                  <a:cubicBezTo>
                    <a:pt x="29" y="79"/>
                    <a:pt x="30" y="80"/>
                    <a:pt x="30" y="80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4" y="81"/>
                    <a:pt x="38" y="82"/>
                    <a:pt x="41" y="82"/>
                  </a:cubicBezTo>
                  <a:cubicBezTo>
                    <a:pt x="43" y="82"/>
                    <a:pt x="46" y="82"/>
                    <a:pt x="48" y="81"/>
                  </a:cubicBezTo>
                  <a:cubicBezTo>
                    <a:pt x="58" y="79"/>
                    <a:pt x="68" y="73"/>
                    <a:pt x="77" y="72"/>
                  </a:cubicBezTo>
                  <a:cubicBezTo>
                    <a:pt x="81" y="72"/>
                    <a:pt x="84" y="71"/>
                    <a:pt x="87" y="71"/>
                  </a:cubicBezTo>
                  <a:cubicBezTo>
                    <a:pt x="92" y="71"/>
                    <a:pt x="97" y="72"/>
                    <a:pt x="101" y="74"/>
                  </a:cubicBezTo>
                  <a:cubicBezTo>
                    <a:pt x="106" y="77"/>
                    <a:pt x="110" y="80"/>
                    <a:pt x="115" y="85"/>
                  </a:cubicBezTo>
                  <a:cubicBezTo>
                    <a:pt x="123" y="94"/>
                    <a:pt x="129" y="105"/>
                    <a:pt x="129" y="116"/>
                  </a:cubicBezTo>
                  <a:cubicBezTo>
                    <a:pt x="129" y="120"/>
                    <a:pt x="128" y="123"/>
                    <a:pt x="127" y="127"/>
                  </a:cubicBezTo>
                  <a:cubicBezTo>
                    <a:pt x="126" y="129"/>
                    <a:pt x="123" y="132"/>
                    <a:pt x="121" y="135"/>
                  </a:cubicBezTo>
                  <a:cubicBezTo>
                    <a:pt x="118" y="138"/>
                    <a:pt x="116" y="140"/>
                    <a:pt x="114" y="142"/>
                  </a:cubicBezTo>
                  <a:cubicBezTo>
                    <a:pt x="113" y="143"/>
                    <a:pt x="113" y="143"/>
                    <a:pt x="113" y="143"/>
                  </a:cubicBezTo>
                  <a:cubicBezTo>
                    <a:pt x="113" y="143"/>
                    <a:pt x="113" y="143"/>
                    <a:pt x="113" y="143"/>
                  </a:cubicBezTo>
                  <a:cubicBezTo>
                    <a:pt x="113" y="143"/>
                    <a:pt x="113" y="143"/>
                    <a:pt x="113" y="143"/>
                  </a:cubicBezTo>
                  <a:cubicBezTo>
                    <a:pt x="113" y="144"/>
                    <a:pt x="113" y="144"/>
                    <a:pt x="113" y="144"/>
                  </a:cubicBezTo>
                  <a:cubicBezTo>
                    <a:pt x="113" y="144"/>
                    <a:pt x="113" y="144"/>
                    <a:pt x="113" y="144"/>
                  </a:cubicBezTo>
                  <a:cubicBezTo>
                    <a:pt x="113" y="144"/>
                    <a:pt x="113" y="144"/>
                    <a:pt x="113" y="144"/>
                  </a:cubicBezTo>
                  <a:cubicBezTo>
                    <a:pt x="113" y="145"/>
                    <a:pt x="113" y="145"/>
                    <a:pt x="113" y="145"/>
                  </a:cubicBezTo>
                  <a:cubicBezTo>
                    <a:pt x="113" y="145"/>
                    <a:pt x="113" y="145"/>
                    <a:pt x="113" y="145"/>
                  </a:cubicBezTo>
                  <a:cubicBezTo>
                    <a:pt x="114" y="147"/>
                    <a:pt x="116" y="149"/>
                    <a:pt x="117" y="151"/>
                  </a:cubicBezTo>
                  <a:cubicBezTo>
                    <a:pt x="116" y="152"/>
                    <a:pt x="117" y="153"/>
                    <a:pt x="118" y="153"/>
                  </a:cubicBezTo>
                  <a:cubicBezTo>
                    <a:pt x="118" y="154"/>
                    <a:pt x="118" y="154"/>
                    <a:pt x="118" y="154"/>
                  </a:cubicBezTo>
                  <a:cubicBezTo>
                    <a:pt x="121" y="158"/>
                    <a:pt x="124" y="162"/>
                    <a:pt x="128" y="167"/>
                  </a:cubicBezTo>
                  <a:cubicBezTo>
                    <a:pt x="123" y="172"/>
                    <a:pt x="116" y="178"/>
                    <a:pt x="110" y="182"/>
                  </a:cubicBezTo>
                  <a:cubicBezTo>
                    <a:pt x="110" y="182"/>
                    <a:pt x="110" y="182"/>
                    <a:pt x="110" y="182"/>
                  </a:cubicBezTo>
                  <a:cubicBezTo>
                    <a:pt x="109" y="182"/>
                    <a:pt x="109" y="182"/>
                    <a:pt x="109" y="182"/>
                  </a:cubicBezTo>
                  <a:cubicBezTo>
                    <a:pt x="107" y="177"/>
                    <a:pt x="105" y="174"/>
                    <a:pt x="104" y="171"/>
                  </a:cubicBezTo>
                  <a:cubicBezTo>
                    <a:pt x="102" y="168"/>
                    <a:pt x="100" y="164"/>
                    <a:pt x="96" y="158"/>
                  </a:cubicBezTo>
                  <a:cubicBezTo>
                    <a:pt x="96" y="157"/>
                    <a:pt x="95" y="157"/>
                    <a:pt x="94" y="157"/>
                  </a:cubicBezTo>
                  <a:cubicBezTo>
                    <a:pt x="94" y="157"/>
                    <a:pt x="94" y="157"/>
                    <a:pt x="93" y="157"/>
                  </a:cubicBezTo>
                  <a:cubicBezTo>
                    <a:pt x="93" y="157"/>
                    <a:pt x="93" y="158"/>
                    <a:pt x="92" y="158"/>
                  </a:cubicBezTo>
                  <a:cubicBezTo>
                    <a:pt x="88" y="161"/>
                    <a:pt x="79" y="165"/>
                    <a:pt x="70" y="169"/>
                  </a:cubicBezTo>
                  <a:cubicBezTo>
                    <a:pt x="62" y="172"/>
                    <a:pt x="55" y="175"/>
                    <a:pt x="50" y="177"/>
                  </a:cubicBezTo>
                  <a:cubicBezTo>
                    <a:pt x="50" y="173"/>
                    <a:pt x="51" y="168"/>
                    <a:pt x="51" y="164"/>
                  </a:cubicBezTo>
                  <a:cubicBezTo>
                    <a:pt x="51" y="160"/>
                    <a:pt x="50" y="155"/>
                    <a:pt x="50" y="151"/>
                  </a:cubicBezTo>
                  <a:cubicBezTo>
                    <a:pt x="56" y="149"/>
                    <a:pt x="66" y="146"/>
                    <a:pt x="75" y="142"/>
                  </a:cubicBezTo>
                  <a:cubicBezTo>
                    <a:pt x="80" y="139"/>
                    <a:pt x="84" y="137"/>
                    <a:pt x="88" y="135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93" y="131"/>
                    <a:pt x="97" y="128"/>
                    <a:pt x="98" y="125"/>
                  </a:cubicBezTo>
                  <a:cubicBezTo>
                    <a:pt x="100" y="121"/>
                    <a:pt x="101" y="117"/>
                    <a:pt x="101" y="113"/>
                  </a:cubicBezTo>
                  <a:cubicBezTo>
                    <a:pt x="101" y="107"/>
                    <a:pt x="98" y="102"/>
                    <a:pt x="94" y="99"/>
                  </a:cubicBezTo>
                  <a:cubicBezTo>
                    <a:pt x="93" y="98"/>
                    <a:pt x="93" y="98"/>
                    <a:pt x="93" y="98"/>
                  </a:cubicBezTo>
                  <a:cubicBezTo>
                    <a:pt x="93" y="98"/>
                    <a:pt x="92" y="97"/>
                    <a:pt x="92" y="97"/>
                  </a:cubicBezTo>
                  <a:cubicBezTo>
                    <a:pt x="91" y="97"/>
                    <a:pt x="91" y="97"/>
                    <a:pt x="91" y="97"/>
                  </a:cubicBezTo>
                  <a:cubicBezTo>
                    <a:pt x="89" y="96"/>
                    <a:pt x="86" y="95"/>
                    <a:pt x="84" y="95"/>
                  </a:cubicBezTo>
                  <a:cubicBezTo>
                    <a:pt x="83" y="94"/>
                    <a:pt x="83" y="94"/>
                    <a:pt x="83" y="94"/>
                  </a:cubicBezTo>
                  <a:cubicBezTo>
                    <a:pt x="83" y="94"/>
                    <a:pt x="83" y="94"/>
                    <a:pt x="82" y="94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0" y="94"/>
                    <a:pt x="78" y="94"/>
                    <a:pt x="76" y="94"/>
                  </a:cubicBezTo>
                  <a:cubicBezTo>
                    <a:pt x="72" y="94"/>
                    <a:pt x="68" y="94"/>
                    <a:pt x="64" y="95"/>
                  </a:cubicBezTo>
                  <a:cubicBezTo>
                    <a:pt x="55" y="98"/>
                    <a:pt x="45" y="102"/>
                    <a:pt x="36" y="102"/>
                  </a:cubicBezTo>
                  <a:cubicBezTo>
                    <a:pt x="36" y="102"/>
                    <a:pt x="36" y="102"/>
                    <a:pt x="36" y="102"/>
                  </a:cubicBezTo>
                  <a:cubicBezTo>
                    <a:pt x="36" y="102"/>
                    <a:pt x="36" y="102"/>
                    <a:pt x="36" y="102"/>
                  </a:cubicBezTo>
                  <a:cubicBezTo>
                    <a:pt x="35" y="102"/>
                    <a:pt x="35" y="102"/>
                    <a:pt x="35" y="102"/>
                  </a:cubicBezTo>
                  <a:moveTo>
                    <a:pt x="21" y="0"/>
                  </a:moveTo>
                  <a:cubicBezTo>
                    <a:pt x="21" y="0"/>
                    <a:pt x="20" y="1"/>
                    <a:pt x="20" y="1"/>
                  </a:cubicBezTo>
                  <a:cubicBezTo>
                    <a:pt x="13" y="6"/>
                    <a:pt x="9" y="11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1"/>
                    <a:pt x="7" y="26"/>
                    <a:pt x="9" y="30"/>
                  </a:cubicBezTo>
                  <a:cubicBezTo>
                    <a:pt x="10" y="32"/>
                    <a:pt x="11" y="34"/>
                    <a:pt x="12" y="36"/>
                  </a:cubicBezTo>
                  <a:cubicBezTo>
                    <a:pt x="12" y="36"/>
                    <a:pt x="12" y="37"/>
                    <a:pt x="12" y="37"/>
                  </a:cubicBezTo>
                  <a:cubicBezTo>
                    <a:pt x="6" y="45"/>
                    <a:pt x="0" y="58"/>
                    <a:pt x="0" y="70"/>
                  </a:cubicBezTo>
                  <a:cubicBezTo>
                    <a:pt x="0" y="73"/>
                    <a:pt x="0" y="75"/>
                    <a:pt x="1" y="78"/>
                  </a:cubicBezTo>
                  <a:cubicBezTo>
                    <a:pt x="2" y="80"/>
                    <a:pt x="4" y="86"/>
                    <a:pt x="8" y="92"/>
                  </a:cubicBezTo>
                  <a:cubicBezTo>
                    <a:pt x="8" y="92"/>
                    <a:pt x="8" y="92"/>
                    <a:pt x="9" y="93"/>
                  </a:cubicBezTo>
                  <a:cubicBezTo>
                    <a:pt x="9" y="93"/>
                    <a:pt x="9" y="94"/>
                    <a:pt x="9" y="94"/>
                  </a:cubicBezTo>
                  <a:cubicBezTo>
                    <a:pt x="14" y="101"/>
                    <a:pt x="17" y="105"/>
                    <a:pt x="22" y="111"/>
                  </a:cubicBezTo>
                  <a:cubicBezTo>
                    <a:pt x="22" y="111"/>
                    <a:pt x="22" y="112"/>
                    <a:pt x="22" y="112"/>
                  </a:cubicBezTo>
                  <a:cubicBezTo>
                    <a:pt x="22" y="112"/>
                    <a:pt x="23" y="113"/>
                    <a:pt x="23" y="113"/>
                  </a:cubicBezTo>
                  <a:cubicBezTo>
                    <a:pt x="24" y="114"/>
                    <a:pt x="24" y="114"/>
                    <a:pt x="24" y="114"/>
                  </a:cubicBezTo>
                  <a:cubicBezTo>
                    <a:pt x="24" y="114"/>
                    <a:pt x="24" y="114"/>
                    <a:pt x="25" y="114"/>
                  </a:cubicBezTo>
                  <a:cubicBezTo>
                    <a:pt x="26" y="116"/>
                    <a:pt x="28" y="117"/>
                    <a:pt x="30" y="118"/>
                  </a:cubicBezTo>
                  <a:cubicBezTo>
                    <a:pt x="30" y="118"/>
                    <a:pt x="31" y="119"/>
                    <a:pt x="31" y="119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2" y="119"/>
                    <a:pt x="33" y="119"/>
                    <a:pt x="33" y="119"/>
                  </a:cubicBezTo>
                  <a:cubicBezTo>
                    <a:pt x="35" y="119"/>
                    <a:pt x="37" y="119"/>
                    <a:pt x="38" y="119"/>
                  </a:cubicBezTo>
                  <a:cubicBezTo>
                    <a:pt x="38" y="119"/>
                    <a:pt x="38" y="119"/>
                    <a:pt x="38" y="119"/>
                  </a:cubicBezTo>
                  <a:cubicBezTo>
                    <a:pt x="45" y="119"/>
                    <a:pt x="51" y="117"/>
                    <a:pt x="57" y="115"/>
                  </a:cubicBezTo>
                  <a:cubicBezTo>
                    <a:pt x="63" y="113"/>
                    <a:pt x="70" y="111"/>
                    <a:pt x="75" y="111"/>
                  </a:cubicBezTo>
                  <a:cubicBezTo>
                    <a:pt x="75" y="111"/>
                    <a:pt x="75" y="111"/>
                    <a:pt x="75" y="111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78" y="112"/>
                    <a:pt x="78" y="112"/>
                    <a:pt x="78" y="111"/>
                  </a:cubicBezTo>
                  <a:cubicBezTo>
                    <a:pt x="81" y="112"/>
                    <a:pt x="82" y="112"/>
                    <a:pt x="84" y="113"/>
                  </a:cubicBezTo>
                  <a:cubicBezTo>
                    <a:pt x="84" y="114"/>
                    <a:pt x="85" y="114"/>
                    <a:pt x="85" y="115"/>
                  </a:cubicBezTo>
                  <a:cubicBezTo>
                    <a:pt x="85" y="115"/>
                    <a:pt x="86" y="115"/>
                    <a:pt x="86" y="115"/>
                  </a:cubicBezTo>
                  <a:cubicBezTo>
                    <a:pt x="86" y="115"/>
                    <a:pt x="86" y="115"/>
                    <a:pt x="87" y="115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9" y="117"/>
                    <a:pt x="90" y="118"/>
                    <a:pt x="90" y="120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0" y="121"/>
                    <a:pt x="90" y="121"/>
                    <a:pt x="90" y="122"/>
                  </a:cubicBezTo>
                  <a:cubicBezTo>
                    <a:pt x="90" y="122"/>
                    <a:pt x="90" y="122"/>
                    <a:pt x="90" y="122"/>
                  </a:cubicBezTo>
                  <a:cubicBezTo>
                    <a:pt x="90" y="125"/>
                    <a:pt x="89" y="128"/>
                    <a:pt x="87" y="130"/>
                  </a:cubicBezTo>
                  <a:cubicBezTo>
                    <a:pt x="75" y="138"/>
                    <a:pt x="55" y="146"/>
                    <a:pt x="47" y="147"/>
                  </a:cubicBezTo>
                  <a:cubicBezTo>
                    <a:pt x="46" y="147"/>
                    <a:pt x="45" y="148"/>
                    <a:pt x="45" y="150"/>
                  </a:cubicBezTo>
                  <a:cubicBezTo>
                    <a:pt x="46" y="154"/>
                    <a:pt x="46" y="159"/>
                    <a:pt x="46" y="164"/>
                  </a:cubicBezTo>
                  <a:cubicBezTo>
                    <a:pt x="46" y="169"/>
                    <a:pt x="46" y="174"/>
                    <a:pt x="45" y="179"/>
                  </a:cubicBezTo>
                  <a:cubicBezTo>
                    <a:pt x="45" y="179"/>
                    <a:pt x="45" y="180"/>
                    <a:pt x="45" y="181"/>
                  </a:cubicBezTo>
                  <a:cubicBezTo>
                    <a:pt x="49" y="187"/>
                    <a:pt x="52" y="193"/>
                    <a:pt x="55" y="198"/>
                  </a:cubicBezTo>
                  <a:cubicBezTo>
                    <a:pt x="56" y="199"/>
                    <a:pt x="56" y="199"/>
                    <a:pt x="56" y="199"/>
                  </a:cubicBezTo>
                  <a:cubicBezTo>
                    <a:pt x="56" y="199"/>
                    <a:pt x="56" y="199"/>
                    <a:pt x="56" y="199"/>
                  </a:cubicBezTo>
                  <a:cubicBezTo>
                    <a:pt x="56" y="199"/>
                    <a:pt x="56" y="199"/>
                    <a:pt x="56" y="199"/>
                  </a:cubicBezTo>
                  <a:cubicBezTo>
                    <a:pt x="56" y="199"/>
                    <a:pt x="56" y="199"/>
                    <a:pt x="56" y="199"/>
                  </a:cubicBezTo>
                  <a:cubicBezTo>
                    <a:pt x="57" y="199"/>
                    <a:pt x="57" y="199"/>
                    <a:pt x="57" y="199"/>
                  </a:cubicBezTo>
                  <a:cubicBezTo>
                    <a:pt x="57" y="199"/>
                    <a:pt x="57" y="199"/>
                    <a:pt x="57" y="199"/>
                  </a:cubicBezTo>
                  <a:cubicBezTo>
                    <a:pt x="57" y="199"/>
                    <a:pt x="57" y="199"/>
                    <a:pt x="57" y="199"/>
                  </a:cubicBezTo>
                  <a:cubicBezTo>
                    <a:pt x="58" y="199"/>
                    <a:pt x="58" y="199"/>
                    <a:pt x="58" y="199"/>
                  </a:cubicBezTo>
                  <a:cubicBezTo>
                    <a:pt x="58" y="199"/>
                    <a:pt x="58" y="199"/>
                    <a:pt x="58" y="199"/>
                  </a:cubicBezTo>
                  <a:cubicBezTo>
                    <a:pt x="58" y="199"/>
                    <a:pt x="58" y="199"/>
                    <a:pt x="58" y="199"/>
                  </a:cubicBezTo>
                  <a:cubicBezTo>
                    <a:pt x="58" y="199"/>
                    <a:pt x="58" y="199"/>
                    <a:pt x="58" y="199"/>
                  </a:cubicBezTo>
                  <a:cubicBezTo>
                    <a:pt x="58" y="199"/>
                    <a:pt x="59" y="199"/>
                    <a:pt x="60" y="198"/>
                  </a:cubicBezTo>
                  <a:cubicBezTo>
                    <a:pt x="64" y="197"/>
                    <a:pt x="72" y="194"/>
                    <a:pt x="81" y="191"/>
                  </a:cubicBezTo>
                  <a:cubicBezTo>
                    <a:pt x="89" y="187"/>
                    <a:pt x="97" y="183"/>
                    <a:pt x="103" y="179"/>
                  </a:cubicBezTo>
                  <a:cubicBezTo>
                    <a:pt x="104" y="182"/>
                    <a:pt x="106" y="184"/>
                    <a:pt x="107" y="187"/>
                  </a:cubicBezTo>
                  <a:cubicBezTo>
                    <a:pt x="108" y="188"/>
                    <a:pt x="108" y="188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12" y="192"/>
                    <a:pt x="114" y="196"/>
                    <a:pt x="116" y="200"/>
                  </a:cubicBezTo>
                  <a:cubicBezTo>
                    <a:pt x="116" y="201"/>
                    <a:pt x="117" y="201"/>
                    <a:pt x="118" y="201"/>
                  </a:cubicBezTo>
                  <a:cubicBezTo>
                    <a:pt x="118" y="201"/>
                    <a:pt x="118" y="201"/>
                    <a:pt x="118" y="201"/>
                  </a:cubicBezTo>
                  <a:cubicBezTo>
                    <a:pt x="118" y="201"/>
                    <a:pt x="119" y="202"/>
                    <a:pt x="119" y="202"/>
                  </a:cubicBezTo>
                  <a:cubicBezTo>
                    <a:pt x="120" y="202"/>
                    <a:pt x="120" y="201"/>
                    <a:pt x="120" y="201"/>
                  </a:cubicBezTo>
                  <a:cubicBezTo>
                    <a:pt x="129" y="195"/>
                    <a:pt x="133" y="190"/>
                    <a:pt x="140" y="185"/>
                  </a:cubicBezTo>
                  <a:cubicBezTo>
                    <a:pt x="141" y="184"/>
                    <a:pt x="141" y="183"/>
                    <a:pt x="140" y="182"/>
                  </a:cubicBezTo>
                  <a:cubicBezTo>
                    <a:pt x="140" y="182"/>
                    <a:pt x="140" y="182"/>
                    <a:pt x="140" y="182"/>
                  </a:cubicBezTo>
                  <a:cubicBezTo>
                    <a:pt x="140" y="182"/>
                    <a:pt x="140" y="181"/>
                    <a:pt x="140" y="181"/>
                  </a:cubicBezTo>
                  <a:cubicBezTo>
                    <a:pt x="138" y="176"/>
                    <a:pt x="136" y="172"/>
                    <a:pt x="134" y="168"/>
                  </a:cubicBezTo>
                  <a:cubicBezTo>
                    <a:pt x="134" y="167"/>
                    <a:pt x="134" y="167"/>
                    <a:pt x="133" y="166"/>
                  </a:cubicBezTo>
                  <a:cubicBezTo>
                    <a:pt x="131" y="163"/>
                    <a:pt x="129" y="161"/>
                    <a:pt x="127" y="159"/>
                  </a:cubicBezTo>
                  <a:cubicBezTo>
                    <a:pt x="134" y="152"/>
                    <a:pt x="140" y="142"/>
                    <a:pt x="141" y="131"/>
                  </a:cubicBezTo>
                  <a:cubicBezTo>
                    <a:pt x="141" y="131"/>
                    <a:pt x="141" y="131"/>
                    <a:pt x="141" y="131"/>
                  </a:cubicBezTo>
                  <a:cubicBezTo>
                    <a:pt x="141" y="130"/>
                    <a:pt x="141" y="130"/>
                    <a:pt x="141" y="130"/>
                  </a:cubicBezTo>
                  <a:cubicBezTo>
                    <a:pt x="141" y="130"/>
                    <a:pt x="141" y="130"/>
                    <a:pt x="141" y="130"/>
                  </a:cubicBezTo>
                  <a:cubicBezTo>
                    <a:pt x="141" y="130"/>
                    <a:pt x="141" y="130"/>
                    <a:pt x="141" y="130"/>
                  </a:cubicBezTo>
                  <a:cubicBezTo>
                    <a:pt x="141" y="130"/>
                    <a:pt x="139" y="117"/>
                    <a:pt x="128" y="97"/>
                  </a:cubicBezTo>
                  <a:cubicBezTo>
                    <a:pt x="128" y="97"/>
                    <a:pt x="128" y="97"/>
                    <a:pt x="128" y="97"/>
                  </a:cubicBezTo>
                  <a:cubicBezTo>
                    <a:pt x="125" y="91"/>
                    <a:pt x="122" y="86"/>
                    <a:pt x="118" y="82"/>
                  </a:cubicBezTo>
                  <a:cubicBezTo>
                    <a:pt x="113" y="77"/>
                    <a:pt x="108" y="73"/>
                    <a:pt x="103" y="71"/>
                  </a:cubicBezTo>
                  <a:cubicBezTo>
                    <a:pt x="98" y="68"/>
                    <a:pt x="93" y="67"/>
                    <a:pt x="87" y="67"/>
                  </a:cubicBezTo>
                  <a:cubicBezTo>
                    <a:pt x="87" y="67"/>
                    <a:pt x="87" y="67"/>
                    <a:pt x="87" y="67"/>
                  </a:cubicBezTo>
                  <a:cubicBezTo>
                    <a:pt x="84" y="67"/>
                    <a:pt x="80" y="67"/>
                    <a:pt x="77" y="68"/>
                  </a:cubicBezTo>
                  <a:cubicBezTo>
                    <a:pt x="66" y="69"/>
                    <a:pt x="57" y="75"/>
                    <a:pt x="47" y="77"/>
                  </a:cubicBezTo>
                  <a:cubicBezTo>
                    <a:pt x="46" y="77"/>
                    <a:pt x="45" y="77"/>
                    <a:pt x="44" y="77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3" y="77"/>
                    <a:pt x="43" y="76"/>
                    <a:pt x="42" y="76"/>
                  </a:cubicBezTo>
                  <a:cubicBezTo>
                    <a:pt x="41" y="75"/>
                    <a:pt x="41" y="74"/>
                    <a:pt x="40" y="73"/>
                  </a:cubicBezTo>
                  <a:cubicBezTo>
                    <a:pt x="40" y="73"/>
                    <a:pt x="40" y="72"/>
                    <a:pt x="40" y="72"/>
                  </a:cubicBezTo>
                  <a:cubicBezTo>
                    <a:pt x="40" y="71"/>
                    <a:pt x="40" y="70"/>
                    <a:pt x="41" y="68"/>
                  </a:cubicBezTo>
                  <a:cubicBezTo>
                    <a:pt x="43" y="66"/>
                    <a:pt x="46" y="64"/>
                    <a:pt x="50" y="62"/>
                  </a:cubicBezTo>
                  <a:cubicBezTo>
                    <a:pt x="56" y="59"/>
                    <a:pt x="64" y="57"/>
                    <a:pt x="71" y="55"/>
                  </a:cubicBezTo>
                  <a:cubicBezTo>
                    <a:pt x="78" y="53"/>
                    <a:pt x="83" y="51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7" y="51"/>
                    <a:pt x="88" y="50"/>
                    <a:pt x="88" y="49"/>
                  </a:cubicBezTo>
                  <a:cubicBezTo>
                    <a:pt x="88" y="41"/>
                    <a:pt x="89" y="33"/>
                    <a:pt x="89" y="25"/>
                  </a:cubicBezTo>
                  <a:cubicBezTo>
                    <a:pt x="89" y="25"/>
                    <a:pt x="89" y="24"/>
                    <a:pt x="88" y="24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86" y="19"/>
                    <a:pt x="83" y="14"/>
                    <a:pt x="80" y="9"/>
                  </a:cubicBezTo>
                  <a:cubicBezTo>
                    <a:pt x="80" y="8"/>
                    <a:pt x="79" y="8"/>
                    <a:pt x="78" y="8"/>
                  </a:cubicBezTo>
                  <a:cubicBezTo>
                    <a:pt x="78" y="8"/>
                    <a:pt x="78" y="8"/>
                    <a:pt x="77" y="8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66" y="10"/>
                    <a:pt x="45" y="17"/>
                    <a:pt x="36" y="22"/>
                  </a:cubicBezTo>
                  <a:cubicBezTo>
                    <a:pt x="32" y="15"/>
                    <a:pt x="28" y="9"/>
                    <a:pt x="24" y="3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3" y="2"/>
                    <a:pt x="23" y="1"/>
                  </a:cubicBezTo>
                  <a:cubicBezTo>
                    <a:pt x="23" y="1"/>
                    <a:pt x="22" y="0"/>
                    <a:pt x="2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" name="Freeform 739"/>
            <p:cNvSpPr>
              <a:spLocks noEditPoints="1"/>
            </p:cNvSpPr>
            <p:nvPr/>
          </p:nvSpPr>
          <p:spPr bwMode="auto">
            <a:xfrm>
              <a:off x="4761" y="650"/>
              <a:ext cx="362" cy="220"/>
            </a:xfrm>
            <a:custGeom>
              <a:avLst/>
              <a:gdLst>
                <a:gd name="T0" fmla="*/ 114 w 153"/>
                <a:gd name="T1" fmla="*/ 13 h 93"/>
                <a:gd name="T2" fmla="*/ 136 w 153"/>
                <a:gd name="T3" fmla="*/ 7 h 93"/>
                <a:gd name="T4" fmla="*/ 148 w 153"/>
                <a:gd name="T5" fmla="*/ 5 h 93"/>
                <a:gd name="T6" fmla="*/ 143 w 153"/>
                <a:gd name="T7" fmla="*/ 38 h 93"/>
                <a:gd name="T8" fmla="*/ 139 w 153"/>
                <a:gd name="T9" fmla="*/ 36 h 93"/>
                <a:gd name="T10" fmla="*/ 139 w 153"/>
                <a:gd name="T11" fmla="*/ 18 h 93"/>
                <a:gd name="T12" fmla="*/ 137 w 153"/>
                <a:gd name="T13" fmla="*/ 19 h 93"/>
                <a:gd name="T14" fmla="*/ 97 w 153"/>
                <a:gd name="T15" fmla="*/ 66 h 93"/>
                <a:gd name="T16" fmla="*/ 90 w 153"/>
                <a:gd name="T17" fmla="*/ 71 h 93"/>
                <a:gd name="T18" fmla="*/ 84 w 153"/>
                <a:gd name="T19" fmla="*/ 68 h 93"/>
                <a:gd name="T20" fmla="*/ 45 w 153"/>
                <a:gd name="T21" fmla="*/ 48 h 93"/>
                <a:gd name="T22" fmla="*/ 5 w 153"/>
                <a:gd name="T23" fmla="*/ 87 h 93"/>
                <a:gd name="T24" fmla="*/ 39 w 153"/>
                <a:gd name="T25" fmla="*/ 44 h 93"/>
                <a:gd name="T26" fmla="*/ 50 w 153"/>
                <a:gd name="T27" fmla="*/ 43 h 93"/>
                <a:gd name="T28" fmla="*/ 90 w 153"/>
                <a:gd name="T29" fmla="*/ 63 h 93"/>
                <a:gd name="T30" fmla="*/ 92 w 153"/>
                <a:gd name="T31" fmla="*/ 63 h 93"/>
                <a:gd name="T32" fmla="*/ 128 w 153"/>
                <a:gd name="T33" fmla="*/ 22 h 93"/>
                <a:gd name="T34" fmla="*/ 133 w 153"/>
                <a:gd name="T35" fmla="*/ 15 h 93"/>
                <a:gd name="T36" fmla="*/ 131 w 153"/>
                <a:gd name="T37" fmla="*/ 14 h 93"/>
                <a:gd name="T38" fmla="*/ 151 w 153"/>
                <a:gd name="T39" fmla="*/ 0 h 93"/>
                <a:gd name="T40" fmla="*/ 108 w 153"/>
                <a:gd name="T41" fmla="*/ 9 h 93"/>
                <a:gd name="T42" fmla="*/ 107 w 153"/>
                <a:gd name="T43" fmla="*/ 12 h 93"/>
                <a:gd name="T44" fmla="*/ 115 w 153"/>
                <a:gd name="T45" fmla="*/ 18 h 93"/>
                <a:gd name="T46" fmla="*/ 126 w 153"/>
                <a:gd name="T47" fmla="*/ 18 h 93"/>
                <a:gd name="T48" fmla="*/ 73 w 153"/>
                <a:gd name="T49" fmla="*/ 50 h 93"/>
                <a:gd name="T50" fmla="*/ 46 w 153"/>
                <a:gd name="T51" fmla="*/ 37 h 93"/>
                <a:gd name="T52" fmla="*/ 0 w 153"/>
                <a:gd name="T53" fmla="*/ 80 h 93"/>
                <a:gd name="T54" fmla="*/ 2 w 153"/>
                <a:gd name="T55" fmla="*/ 91 h 93"/>
                <a:gd name="T56" fmla="*/ 4 w 153"/>
                <a:gd name="T57" fmla="*/ 93 h 93"/>
                <a:gd name="T58" fmla="*/ 45 w 153"/>
                <a:gd name="T59" fmla="*/ 52 h 93"/>
                <a:gd name="T60" fmla="*/ 90 w 153"/>
                <a:gd name="T61" fmla="*/ 74 h 93"/>
                <a:gd name="T62" fmla="*/ 100 w 153"/>
                <a:gd name="T63" fmla="*/ 69 h 93"/>
                <a:gd name="T64" fmla="*/ 135 w 153"/>
                <a:gd name="T65" fmla="*/ 36 h 93"/>
                <a:gd name="T66" fmla="*/ 138 w 153"/>
                <a:gd name="T67" fmla="*/ 40 h 93"/>
                <a:gd name="T68" fmla="*/ 144 w 153"/>
                <a:gd name="T69" fmla="*/ 43 h 93"/>
                <a:gd name="T70" fmla="*/ 146 w 153"/>
                <a:gd name="T71" fmla="*/ 42 h 93"/>
                <a:gd name="T72" fmla="*/ 153 w 153"/>
                <a:gd name="T73" fmla="*/ 3 h 93"/>
                <a:gd name="T74" fmla="*/ 151 w 153"/>
                <a:gd name="T75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3" h="93">
                  <a:moveTo>
                    <a:pt x="116" y="14"/>
                  </a:moveTo>
                  <a:cubicBezTo>
                    <a:pt x="115" y="14"/>
                    <a:pt x="114" y="13"/>
                    <a:pt x="114" y="13"/>
                  </a:cubicBezTo>
                  <a:cubicBezTo>
                    <a:pt x="113" y="12"/>
                    <a:pt x="113" y="12"/>
                    <a:pt x="112" y="11"/>
                  </a:cubicBezTo>
                  <a:cubicBezTo>
                    <a:pt x="119" y="10"/>
                    <a:pt x="128" y="8"/>
                    <a:pt x="136" y="7"/>
                  </a:cubicBezTo>
                  <a:cubicBezTo>
                    <a:pt x="140" y="6"/>
                    <a:pt x="144" y="5"/>
                    <a:pt x="147" y="5"/>
                  </a:cubicBezTo>
                  <a:cubicBezTo>
                    <a:pt x="147" y="5"/>
                    <a:pt x="148" y="5"/>
                    <a:pt x="148" y="5"/>
                  </a:cubicBezTo>
                  <a:cubicBezTo>
                    <a:pt x="148" y="8"/>
                    <a:pt x="147" y="13"/>
                    <a:pt x="146" y="19"/>
                  </a:cubicBezTo>
                  <a:cubicBezTo>
                    <a:pt x="145" y="26"/>
                    <a:pt x="144" y="34"/>
                    <a:pt x="143" y="38"/>
                  </a:cubicBezTo>
                  <a:cubicBezTo>
                    <a:pt x="142" y="38"/>
                    <a:pt x="141" y="37"/>
                    <a:pt x="141" y="37"/>
                  </a:cubicBezTo>
                  <a:cubicBezTo>
                    <a:pt x="140" y="36"/>
                    <a:pt x="139" y="36"/>
                    <a:pt x="139" y="36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0" y="20"/>
                    <a:pt x="140" y="19"/>
                    <a:pt x="139" y="18"/>
                  </a:cubicBezTo>
                  <a:cubicBezTo>
                    <a:pt x="139" y="18"/>
                    <a:pt x="139" y="18"/>
                    <a:pt x="138" y="18"/>
                  </a:cubicBezTo>
                  <a:cubicBezTo>
                    <a:pt x="138" y="18"/>
                    <a:pt x="137" y="19"/>
                    <a:pt x="137" y="19"/>
                  </a:cubicBezTo>
                  <a:cubicBezTo>
                    <a:pt x="137" y="19"/>
                    <a:pt x="135" y="21"/>
                    <a:pt x="133" y="24"/>
                  </a:cubicBezTo>
                  <a:cubicBezTo>
                    <a:pt x="125" y="33"/>
                    <a:pt x="109" y="53"/>
                    <a:pt x="97" y="66"/>
                  </a:cubicBezTo>
                  <a:cubicBezTo>
                    <a:pt x="95" y="68"/>
                    <a:pt x="93" y="70"/>
                    <a:pt x="91" y="70"/>
                  </a:cubicBezTo>
                  <a:cubicBezTo>
                    <a:pt x="91" y="71"/>
                    <a:pt x="91" y="71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88" y="71"/>
                    <a:pt x="86" y="70"/>
                    <a:pt x="84" y="68"/>
                  </a:cubicBezTo>
                  <a:cubicBezTo>
                    <a:pt x="71" y="62"/>
                    <a:pt x="58" y="55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3" y="48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4" y="85"/>
                    <a:pt x="4" y="84"/>
                    <a:pt x="4" y="82"/>
                  </a:cubicBezTo>
                  <a:cubicBezTo>
                    <a:pt x="16" y="70"/>
                    <a:pt x="27" y="57"/>
                    <a:pt x="39" y="44"/>
                  </a:cubicBezTo>
                  <a:cubicBezTo>
                    <a:pt x="41" y="42"/>
                    <a:pt x="43" y="41"/>
                    <a:pt x="46" y="41"/>
                  </a:cubicBezTo>
                  <a:cubicBezTo>
                    <a:pt x="47" y="41"/>
                    <a:pt x="49" y="42"/>
                    <a:pt x="50" y="43"/>
                  </a:cubicBezTo>
                  <a:cubicBezTo>
                    <a:pt x="56" y="46"/>
                    <a:pt x="64" y="50"/>
                    <a:pt x="71" y="54"/>
                  </a:cubicBezTo>
                  <a:cubicBezTo>
                    <a:pt x="79" y="57"/>
                    <a:pt x="86" y="61"/>
                    <a:pt x="90" y="63"/>
                  </a:cubicBezTo>
                  <a:cubicBezTo>
                    <a:pt x="90" y="63"/>
                    <a:pt x="90" y="63"/>
                    <a:pt x="91" y="63"/>
                  </a:cubicBezTo>
                  <a:cubicBezTo>
                    <a:pt x="91" y="63"/>
                    <a:pt x="92" y="63"/>
                    <a:pt x="92" y="63"/>
                  </a:cubicBezTo>
                  <a:cubicBezTo>
                    <a:pt x="100" y="53"/>
                    <a:pt x="110" y="42"/>
                    <a:pt x="118" y="33"/>
                  </a:cubicBezTo>
                  <a:cubicBezTo>
                    <a:pt x="122" y="28"/>
                    <a:pt x="126" y="24"/>
                    <a:pt x="128" y="22"/>
                  </a:cubicBezTo>
                  <a:cubicBezTo>
                    <a:pt x="131" y="19"/>
                    <a:pt x="132" y="17"/>
                    <a:pt x="132" y="17"/>
                  </a:cubicBezTo>
                  <a:cubicBezTo>
                    <a:pt x="133" y="16"/>
                    <a:pt x="133" y="16"/>
                    <a:pt x="133" y="15"/>
                  </a:cubicBezTo>
                  <a:cubicBezTo>
                    <a:pt x="132" y="14"/>
                    <a:pt x="132" y="14"/>
                    <a:pt x="131" y="14"/>
                  </a:cubicBezTo>
                  <a:cubicBezTo>
                    <a:pt x="131" y="14"/>
                    <a:pt x="131" y="14"/>
                    <a:pt x="131" y="14"/>
                  </a:cubicBezTo>
                  <a:cubicBezTo>
                    <a:pt x="116" y="14"/>
                    <a:pt x="116" y="14"/>
                    <a:pt x="116" y="14"/>
                  </a:cubicBezTo>
                  <a:moveTo>
                    <a:pt x="151" y="0"/>
                  </a:moveTo>
                  <a:cubicBezTo>
                    <a:pt x="151" y="0"/>
                    <a:pt x="151" y="0"/>
                    <a:pt x="150" y="0"/>
                  </a:cubicBezTo>
                  <a:cubicBezTo>
                    <a:pt x="150" y="0"/>
                    <a:pt x="123" y="4"/>
                    <a:pt x="108" y="9"/>
                  </a:cubicBezTo>
                  <a:cubicBezTo>
                    <a:pt x="107" y="9"/>
                    <a:pt x="107" y="9"/>
                    <a:pt x="106" y="10"/>
                  </a:cubicBezTo>
                  <a:cubicBezTo>
                    <a:pt x="106" y="11"/>
                    <a:pt x="106" y="11"/>
                    <a:pt x="107" y="12"/>
                  </a:cubicBezTo>
                  <a:cubicBezTo>
                    <a:pt x="109" y="13"/>
                    <a:pt x="114" y="18"/>
                    <a:pt x="114" y="18"/>
                  </a:cubicBezTo>
                  <a:cubicBezTo>
                    <a:pt x="114" y="18"/>
                    <a:pt x="115" y="18"/>
                    <a:pt x="115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26" y="18"/>
                    <a:pt x="126" y="18"/>
                    <a:pt x="126" y="18"/>
                  </a:cubicBezTo>
                  <a:cubicBezTo>
                    <a:pt x="119" y="26"/>
                    <a:pt x="102" y="44"/>
                    <a:pt x="90" y="59"/>
                  </a:cubicBezTo>
                  <a:cubicBezTo>
                    <a:pt x="86" y="56"/>
                    <a:pt x="80" y="53"/>
                    <a:pt x="73" y="50"/>
                  </a:cubicBezTo>
                  <a:cubicBezTo>
                    <a:pt x="66" y="47"/>
                    <a:pt x="58" y="43"/>
                    <a:pt x="52" y="39"/>
                  </a:cubicBezTo>
                  <a:cubicBezTo>
                    <a:pt x="50" y="38"/>
                    <a:pt x="48" y="37"/>
                    <a:pt x="46" y="37"/>
                  </a:cubicBezTo>
                  <a:cubicBezTo>
                    <a:pt x="42" y="37"/>
                    <a:pt x="39" y="39"/>
                    <a:pt x="36" y="42"/>
                  </a:cubicBezTo>
                  <a:cubicBezTo>
                    <a:pt x="24" y="55"/>
                    <a:pt x="12" y="67"/>
                    <a:pt x="0" y="80"/>
                  </a:cubicBezTo>
                  <a:cubicBezTo>
                    <a:pt x="0" y="81"/>
                    <a:pt x="0" y="81"/>
                    <a:pt x="0" y="82"/>
                  </a:cubicBezTo>
                  <a:cubicBezTo>
                    <a:pt x="0" y="86"/>
                    <a:pt x="2" y="89"/>
                    <a:pt x="2" y="91"/>
                  </a:cubicBezTo>
                  <a:cubicBezTo>
                    <a:pt x="2" y="92"/>
                    <a:pt x="2" y="93"/>
                    <a:pt x="3" y="93"/>
                  </a:cubicBezTo>
                  <a:cubicBezTo>
                    <a:pt x="3" y="93"/>
                    <a:pt x="3" y="93"/>
                    <a:pt x="4" y="93"/>
                  </a:cubicBezTo>
                  <a:cubicBezTo>
                    <a:pt x="4" y="93"/>
                    <a:pt x="5" y="93"/>
                    <a:pt x="5" y="93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57" y="59"/>
                    <a:pt x="70" y="65"/>
                    <a:pt x="82" y="72"/>
                  </a:cubicBezTo>
                  <a:cubicBezTo>
                    <a:pt x="84" y="73"/>
                    <a:pt x="87" y="74"/>
                    <a:pt x="90" y="74"/>
                  </a:cubicBezTo>
                  <a:cubicBezTo>
                    <a:pt x="91" y="74"/>
                    <a:pt x="92" y="74"/>
                    <a:pt x="92" y="74"/>
                  </a:cubicBezTo>
                  <a:cubicBezTo>
                    <a:pt x="96" y="74"/>
                    <a:pt x="98" y="71"/>
                    <a:pt x="100" y="69"/>
                  </a:cubicBezTo>
                  <a:cubicBezTo>
                    <a:pt x="112" y="56"/>
                    <a:pt x="128" y="36"/>
                    <a:pt x="136" y="27"/>
                  </a:cubicBezTo>
                  <a:cubicBezTo>
                    <a:pt x="135" y="36"/>
                    <a:pt x="135" y="36"/>
                    <a:pt x="135" y="36"/>
                  </a:cubicBezTo>
                  <a:cubicBezTo>
                    <a:pt x="135" y="37"/>
                    <a:pt x="135" y="38"/>
                    <a:pt x="136" y="38"/>
                  </a:cubicBezTo>
                  <a:cubicBezTo>
                    <a:pt x="136" y="38"/>
                    <a:pt x="137" y="39"/>
                    <a:pt x="138" y="40"/>
                  </a:cubicBezTo>
                  <a:cubicBezTo>
                    <a:pt x="140" y="41"/>
                    <a:pt x="142" y="42"/>
                    <a:pt x="144" y="43"/>
                  </a:cubicBezTo>
                  <a:cubicBezTo>
                    <a:pt x="144" y="43"/>
                    <a:pt x="144" y="43"/>
                    <a:pt x="144" y="43"/>
                  </a:cubicBezTo>
                  <a:cubicBezTo>
                    <a:pt x="145" y="43"/>
                    <a:pt x="145" y="43"/>
                    <a:pt x="145" y="43"/>
                  </a:cubicBezTo>
                  <a:cubicBezTo>
                    <a:pt x="146" y="43"/>
                    <a:pt x="146" y="42"/>
                    <a:pt x="146" y="42"/>
                  </a:cubicBezTo>
                  <a:cubicBezTo>
                    <a:pt x="147" y="38"/>
                    <a:pt x="149" y="28"/>
                    <a:pt x="150" y="19"/>
                  </a:cubicBezTo>
                  <a:cubicBezTo>
                    <a:pt x="152" y="10"/>
                    <a:pt x="153" y="3"/>
                    <a:pt x="153" y="3"/>
                  </a:cubicBezTo>
                  <a:cubicBezTo>
                    <a:pt x="153" y="2"/>
                    <a:pt x="153" y="1"/>
                    <a:pt x="152" y="1"/>
                  </a:cubicBezTo>
                  <a:cubicBezTo>
                    <a:pt x="152" y="1"/>
                    <a:pt x="151" y="0"/>
                    <a:pt x="15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" name="Freeform 740"/>
            <p:cNvSpPr>
              <a:spLocks noEditPoints="1"/>
            </p:cNvSpPr>
            <p:nvPr/>
          </p:nvSpPr>
          <p:spPr bwMode="auto">
            <a:xfrm>
              <a:off x="4699" y="641"/>
              <a:ext cx="427" cy="340"/>
            </a:xfrm>
            <a:custGeom>
              <a:avLst/>
              <a:gdLst>
                <a:gd name="T0" fmla="*/ 115 w 180"/>
                <a:gd name="T1" fmla="*/ 123 h 144"/>
                <a:gd name="T2" fmla="*/ 82 w 180"/>
                <a:gd name="T3" fmla="*/ 123 h 144"/>
                <a:gd name="T4" fmla="*/ 43 w 180"/>
                <a:gd name="T5" fmla="*/ 123 h 144"/>
                <a:gd name="T6" fmla="*/ 121 w 180"/>
                <a:gd name="T7" fmla="*/ 114 h 144"/>
                <a:gd name="T8" fmla="*/ 138 w 180"/>
                <a:gd name="T9" fmla="*/ 123 h 144"/>
                <a:gd name="T10" fmla="*/ 154 w 180"/>
                <a:gd name="T11" fmla="*/ 123 h 144"/>
                <a:gd name="T12" fmla="*/ 88 w 180"/>
                <a:gd name="T13" fmla="*/ 107 h 144"/>
                <a:gd name="T14" fmla="*/ 74 w 180"/>
                <a:gd name="T15" fmla="*/ 123 h 144"/>
                <a:gd name="T16" fmla="*/ 39 w 180"/>
                <a:gd name="T17" fmla="*/ 114 h 144"/>
                <a:gd name="T18" fmla="*/ 39 w 180"/>
                <a:gd name="T19" fmla="*/ 120 h 144"/>
                <a:gd name="T20" fmla="*/ 121 w 180"/>
                <a:gd name="T21" fmla="*/ 105 h 144"/>
                <a:gd name="T22" fmla="*/ 71 w 180"/>
                <a:gd name="T23" fmla="*/ 105 h 144"/>
                <a:gd name="T24" fmla="*/ 137 w 180"/>
                <a:gd name="T25" fmla="*/ 114 h 144"/>
                <a:gd name="T26" fmla="*/ 153 w 180"/>
                <a:gd name="T27" fmla="*/ 103 h 144"/>
                <a:gd name="T28" fmla="*/ 109 w 180"/>
                <a:gd name="T29" fmla="*/ 92 h 144"/>
                <a:gd name="T30" fmla="*/ 121 w 180"/>
                <a:gd name="T31" fmla="*/ 91 h 144"/>
                <a:gd name="T32" fmla="*/ 38 w 180"/>
                <a:gd name="T33" fmla="*/ 109 h 144"/>
                <a:gd name="T34" fmla="*/ 38 w 180"/>
                <a:gd name="T35" fmla="*/ 109 h 144"/>
                <a:gd name="T36" fmla="*/ 88 w 180"/>
                <a:gd name="T37" fmla="*/ 84 h 144"/>
                <a:gd name="T38" fmla="*/ 137 w 180"/>
                <a:gd name="T39" fmla="*/ 92 h 144"/>
                <a:gd name="T40" fmla="*/ 154 w 180"/>
                <a:gd name="T41" fmla="*/ 89 h 144"/>
                <a:gd name="T42" fmla="*/ 70 w 180"/>
                <a:gd name="T43" fmla="*/ 79 h 144"/>
                <a:gd name="T44" fmla="*/ 70 w 180"/>
                <a:gd name="T45" fmla="*/ 85 h 144"/>
                <a:gd name="T46" fmla="*/ 73 w 180"/>
                <a:gd name="T47" fmla="*/ 73 h 144"/>
                <a:gd name="T48" fmla="*/ 153 w 180"/>
                <a:gd name="T49" fmla="*/ 63 h 144"/>
                <a:gd name="T50" fmla="*/ 16 w 180"/>
                <a:gd name="T51" fmla="*/ 0 h 144"/>
                <a:gd name="T52" fmla="*/ 8 w 180"/>
                <a:gd name="T53" fmla="*/ 34 h 144"/>
                <a:gd name="T54" fmla="*/ 10 w 180"/>
                <a:gd name="T55" fmla="*/ 49 h 144"/>
                <a:gd name="T56" fmla="*/ 14 w 180"/>
                <a:gd name="T57" fmla="*/ 68 h 144"/>
                <a:gd name="T58" fmla="*/ 14 w 180"/>
                <a:gd name="T59" fmla="*/ 72 h 144"/>
                <a:gd name="T60" fmla="*/ 10 w 180"/>
                <a:gd name="T61" fmla="*/ 90 h 144"/>
                <a:gd name="T62" fmla="*/ 8 w 180"/>
                <a:gd name="T63" fmla="*/ 107 h 144"/>
                <a:gd name="T64" fmla="*/ 2 w 180"/>
                <a:gd name="T65" fmla="*/ 124 h 144"/>
                <a:gd name="T66" fmla="*/ 14 w 180"/>
                <a:gd name="T67" fmla="*/ 142 h 144"/>
                <a:gd name="T68" fmla="*/ 178 w 180"/>
                <a:gd name="T69" fmla="*/ 128 h 144"/>
                <a:gd name="T70" fmla="*/ 158 w 180"/>
                <a:gd name="T71" fmla="*/ 112 h 144"/>
                <a:gd name="T72" fmla="*/ 156 w 180"/>
                <a:gd name="T73" fmla="*/ 57 h 144"/>
                <a:gd name="T74" fmla="*/ 136 w 180"/>
                <a:gd name="T75" fmla="*/ 75 h 144"/>
                <a:gd name="T76" fmla="*/ 134 w 180"/>
                <a:gd name="T77" fmla="*/ 118 h 144"/>
                <a:gd name="T78" fmla="*/ 125 w 180"/>
                <a:gd name="T79" fmla="*/ 87 h 144"/>
                <a:gd name="T80" fmla="*/ 118 w 180"/>
                <a:gd name="T81" fmla="*/ 88 h 144"/>
                <a:gd name="T82" fmla="*/ 106 w 180"/>
                <a:gd name="T83" fmla="*/ 86 h 144"/>
                <a:gd name="T84" fmla="*/ 100 w 180"/>
                <a:gd name="T85" fmla="*/ 85 h 144"/>
                <a:gd name="T86" fmla="*/ 101 w 180"/>
                <a:gd name="T87" fmla="*/ 124 h 144"/>
                <a:gd name="T88" fmla="*/ 92 w 180"/>
                <a:gd name="T89" fmla="*/ 104 h 144"/>
                <a:gd name="T90" fmla="*/ 91 w 180"/>
                <a:gd name="T91" fmla="*/ 81 h 144"/>
                <a:gd name="T92" fmla="*/ 72 w 180"/>
                <a:gd name="T93" fmla="*/ 70 h 144"/>
                <a:gd name="T94" fmla="*/ 66 w 180"/>
                <a:gd name="T95" fmla="*/ 79 h 144"/>
                <a:gd name="T96" fmla="*/ 59 w 180"/>
                <a:gd name="T97" fmla="*/ 84 h 144"/>
                <a:gd name="T98" fmla="*/ 35 w 180"/>
                <a:gd name="T99" fmla="*/ 103 h 144"/>
                <a:gd name="T100" fmla="*/ 18 w 180"/>
                <a:gd name="T101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0" h="144">
                  <a:moveTo>
                    <a:pt x="115" y="123"/>
                  </a:moveTo>
                  <a:cubicBezTo>
                    <a:pt x="117" y="121"/>
                    <a:pt x="119" y="120"/>
                    <a:pt x="121" y="119"/>
                  </a:cubicBezTo>
                  <a:cubicBezTo>
                    <a:pt x="121" y="120"/>
                    <a:pt x="121" y="121"/>
                    <a:pt x="121" y="123"/>
                  </a:cubicBezTo>
                  <a:cubicBezTo>
                    <a:pt x="115" y="123"/>
                    <a:pt x="115" y="123"/>
                    <a:pt x="115" y="123"/>
                  </a:cubicBezTo>
                  <a:moveTo>
                    <a:pt x="82" y="123"/>
                  </a:moveTo>
                  <a:cubicBezTo>
                    <a:pt x="84" y="121"/>
                    <a:pt x="86" y="120"/>
                    <a:pt x="88" y="118"/>
                  </a:cubicBezTo>
                  <a:cubicBezTo>
                    <a:pt x="88" y="120"/>
                    <a:pt x="88" y="121"/>
                    <a:pt x="88" y="123"/>
                  </a:cubicBezTo>
                  <a:cubicBezTo>
                    <a:pt x="82" y="123"/>
                    <a:pt x="82" y="123"/>
                    <a:pt x="82" y="123"/>
                  </a:cubicBezTo>
                  <a:moveTo>
                    <a:pt x="43" y="123"/>
                  </a:moveTo>
                  <a:cubicBezTo>
                    <a:pt x="47" y="120"/>
                    <a:pt x="51" y="118"/>
                    <a:pt x="55" y="116"/>
                  </a:cubicBezTo>
                  <a:cubicBezTo>
                    <a:pt x="55" y="118"/>
                    <a:pt x="55" y="120"/>
                    <a:pt x="55" y="123"/>
                  </a:cubicBezTo>
                  <a:cubicBezTo>
                    <a:pt x="43" y="123"/>
                    <a:pt x="43" y="123"/>
                    <a:pt x="43" y="123"/>
                  </a:cubicBezTo>
                  <a:moveTo>
                    <a:pt x="105" y="123"/>
                  </a:moveTo>
                  <a:cubicBezTo>
                    <a:pt x="105" y="122"/>
                    <a:pt x="105" y="121"/>
                    <a:pt x="105" y="120"/>
                  </a:cubicBezTo>
                  <a:cubicBezTo>
                    <a:pt x="110" y="115"/>
                    <a:pt x="115" y="112"/>
                    <a:pt x="121" y="109"/>
                  </a:cubicBezTo>
                  <a:cubicBezTo>
                    <a:pt x="121" y="111"/>
                    <a:pt x="121" y="113"/>
                    <a:pt x="121" y="114"/>
                  </a:cubicBezTo>
                  <a:cubicBezTo>
                    <a:pt x="117" y="117"/>
                    <a:pt x="112" y="120"/>
                    <a:pt x="108" y="122"/>
                  </a:cubicBezTo>
                  <a:cubicBezTo>
                    <a:pt x="108" y="123"/>
                    <a:pt x="108" y="123"/>
                    <a:pt x="108" y="123"/>
                  </a:cubicBezTo>
                  <a:cubicBezTo>
                    <a:pt x="105" y="123"/>
                    <a:pt x="105" y="123"/>
                    <a:pt x="105" y="123"/>
                  </a:cubicBezTo>
                  <a:moveTo>
                    <a:pt x="138" y="123"/>
                  </a:moveTo>
                  <a:cubicBezTo>
                    <a:pt x="138" y="121"/>
                    <a:pt x="138" y="120"/>
                    <a:pt x="138" y="118"/>
                  </a:cubicBezTo>
                  <a:cubicBezTo>
                    <a:pt x="144" y="114"/>
                    <a:pt x="148" y="111"/>
                    <a:pt x="154" y="108"/>
                  </a:cubicBezTo>
                  <a:cubicBezTo>
                    <a:pt x="154" y="109"/>
                    <a:pt x="154" y="110"/>
                    <a:pt x="154" y="112"/>
                  </a:cubicBezTo>
                  <a:cubicBezTo>
                    <a:pt x="154" y="115"/>
                    <a:pt x="154" y="119"/>
                    <a:pt x="154" y="123"/>
                  </a:cubicBezTo>
                  <a:cubicBezTo>
                    <a:pt x="138" y="123"/>
                    <a:pt x="138" y="123"/>
                    <a:pt x="138" y="123"/>
                  </a:cubicBezTo>
                  <a:moveTo>
                    <a:pt x="72" y="123"/>
                  </a:moveTo>
                  <a:cubicBezTo>
                    <a:pt x="72" y="120"/>
                    <a:pt x="72" y="118"/>
                    <a:pt x="71" y="116"/>
                  </a:cubicBezTo>
                  <a:cubicBezTo>
                    <a:pt x="79" y="112"/>
                    <a:pt x="82" y="111"/>
                    <a:pt x="88" y="107"/>
                  </a:cubicBezTo>
                  <a:cubicBezTo>
                    <a:pt x="88" y="109"/>
                    <a:pt x="88" y="111"/>
                    <a:pt x="88" y="113"/>
                  </a:cubicBezTo>
                  <a:cubicBezTo>
                    <a:pt x="88" y="114"/>
                    <a:pt x="88" y="114"/>
                    <a:pt x="88" y="114"/>
                  </a:cubicBezTo>
                  <a:cubicBezTo>
                    <a:pt x="84" y="117"/>
                    <a:pt x="78" y="120"/>
                    <a:pt x="74" y="122"/>
                  </a:cubicBezTo>
                  <a:cubicBezTo>
                    <a:pt x="74" y="123"/>
                    <a:pt x="74" y="123"/>
                    <a:pt x="74" y="123"/>
                  </a:cubicBezTo>
                  <a:cubicBezTo>
                    <a:pt x="72" y="123"/>
                    <a:pt x="72" y="123"/>
                    <a:pt x="72" y="123"/>
                  </a:cubicBezTo>
                  <a:moveTo>
                    <a:pt x="39" y="120"/>
                  </a:moveTo>
                  <a:cubicBezTo>
                    <a:pt x="39" y="118"/>
                    <a:pt x="38" y="116"/>
                    <a:pt x="38" y="114"/>
                  </a:cubicBezTo>
                  <a:cubicBezTo>
                    <a:pt x="39" y="114"/>
                    <a:pt x="39" y="114"/>
                    <a:pt x="39" y="114"/>
                  </a:cubicBezTo>
                  <a:cubicBezTo>
                    <a:pt x="44" y="112"/>
                    <a:pt x="50" y="109"/>
                    <a:pt x="55" y="106"/>
                  </a:cubicBezTo>
                  <a:cubicBezTo>
                    <a:pt x="55" y="108"/>
                    <a:pt x="55" y="109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49" y="115"/>
                    <a:pt x="44" y="117"/>
                    <a:pt x="39" y="120"/>
                  </a:cubicBezTo>
                  <a:moveTo>
                    <a:pt x="104" y="115"/>
                  </a:moveTo>
                  <a:cubicBezTo>
                    <a:pt x="104" y="112"/>
                    <a:pt x="104" y="108"/>
                    <a:pt x="104" y="105"/>
                  </a:cubicBezTo>
                  <a:cubicBezTo>
                    <a:pt x="109" y="103"/>
                    <a:pt x="116" y="100"/>
                    <a:pt x="121" y="98"/>
                  </a:cubicBezTo>
                  <a:cubicBezTo>
                    <a:pt x="121" y="100"/>
                    <a:pt x="121" y="103"/>
                    <a:pt x="121" y="105"/>
                  </a:cubicBezTo>
                  <a:cubicBezTo>
                    <a:pt x="115" y="108"/>
                    <a:pt x="110" y="111"/>
                    <a:pt x="104" y="115"/>
                  </a:cubicBezTo>
                  <a:moveTo>
                    <a:pt x="71" y="112"/>
                  </a:moveTo>
                  <a:cubicBezTo>
                    <a:pt x="71" y="109"/>
                    <a:pt x="71" y="107"/>
                    <a:pt x="71" y="105"/>
                  </a:cubicBezTo>
                  <a:cubicBezTo>
                    <a:pt x="71" y="105"/>
                    <a:pt x="71" y="105"/>
                    <a:pt x="71" y="105"/>
                  </a:cubicBezTo>
                  <a:cubicBezTo>
                    <a:pt x="77" y="101"/>
                    <a:pt x="82" y="98"/>
                    <a:pt x="88" y="95"/>
                  </a:cubicBezTo>
                  <a:cubicBezTo>
                    <a:pt x="88" y="97"/>
                    <a:pt x="88" y="100"/>
                    <a:pt x="88" y="103"/>
                  </a:cubicBezTo>
                  <a:cubicBezTo>
                    <a:pt x="81" y="107"/>
                    <a:pt x="78" y="108"/>
                    <a:pt x="71" y="112"/>
                  </a:cubicBezTo>
                  <a:moveTo>
                    <a:pt x="137" y="114"/>
                  </a:moveTo>
                  <a:cubicBezTo>
                    <a:pt x="137" y="111"/>
                    <a:pt x="137" y="109"/>
                    <a:pt x="137" y="106"/>
                  </a:cubicBezTo>
                  <a:cubicBezTo>
                    <a:pt x="144" y="101"/>
                    <a:pt x="147" y="100"/>
                    <a:pt x="154" y="94"/>
                  </a:cubicBezTo>
                  <a:cubicBezTo>
                    <a:pt x="154" y="97"/>
                    <a:pt x="154" y="100"/>
                    <a:pt x="154" y="103"/>
                  </a:cubicBezTo>
                  <a:cubicBezTo>
                    <a:pt x="153" y="103"/>
                    <a:pt x="153" y="103"/>
                    <a:pt x="153" y="103"/>
                  </a:cubicBezTo>
                  <a:cubicBezTo>
                    <a:pt x="147" y="107"/>
                    <a:pt x="143" y="110"/>
                    <a:pt x="137" y="114"/>
                  </a:cubicBezTo>
                  <a:moveTo>
                    <a:pt x="104" y="101"/>
                  </a:moveTo>
                  <a:cubicBezTo>
                    <a:pt x="104" y="97"/>
                    <a:pt x="104" y="93"/>
                    <a:pt x="104" y="90"/>
                  </a:cubicBezTo>
                  <a:cubicBezTo>
                    <a:pt x="105" y="90"/>
                    <a:pt x="107" y="91"/>
                    <a:pt x="109" y="92"/>
                  </a:cubicBezTo>
                  <a:cubicBezTo>
                    <a:pt x="109" y="92"/>
                    <a:pt x="110" y="92"/>
                    <a:pt x="111" y="92"/>
                  </a:cubicBezTo>
                  <a:cubicBezTo>
                    <a:pt x="112" y="93"/>
                    <a:pt x="112" y="93"/>
                    <a:pt x="113" y="93"/>
                  </a:cubicBezTo>
                  <a:cubicBezTo>
                    <a:pt x="115" y="93"/>
                    <a:pt x="116" y="93"/>
                    <a:pt x="117" y="93"/>
                  </a:cubicBezTo>
                  <a:cubicBezTo>
                    <a:pt x="118" y="92"/>
                    <a:pt x="120" y="92"/>
                    <a:pt x="121" y="91"/>
                  </a:cubicBezTo>
                  <a:cubicBezTo>
                    <a:pt x="121" y="91"/>
                    <a:pt x="121" y="91"/>
                    <a:pt x="121" y="91"/>
                  </a:cubicBezTo>
                  <a:cubicBezTo>
                    <a:pt x="121" y="92"/>
                    <a:pt x="121" y="93"/>
                    <a:pt x="121" y="94"/>
                  </a:cubicBezTo>
                  <a:cubicBezTo>
                    <a:pt x="116" y="96"/>
                    <a:pt x="109" y="99"/>
                    <a:pt x="104" y="101"/>
                  </a:cubicBezTo>
                  <a:moveTo>
                    <a:pt x="38" y="109"/>
                  </a:moveTo>
                  <a:cubicBezTo>
                    <a:pt x="38" y="108"/>
                    <a:pt x="38" y="107"/>
                    <a:pt x="38" y="105"/>
                  </a:cubicBezTo>
                  <a:cubicBezTo>
                    <a:pt x="44" y="101"/>
                    <a:pt x="50" y="95"/>
                    <a:pt x="55" y="89"/>
                  </a:cubicBezTo>
                  <a:cubicBezTo>
                    <a:pt x="55" y="93"/>
                    <a:pt x="55" y="97"/>
                    <a:pt x="55" y="101"/>
                  </a:cubicBezTo>
                  <a:cubicBezTo>
                    <a:pt x="49" y="104"/>
                    <a:pt x="44" y="106"/>
                    <a:pt x="38" y="109"/>
                  </a:cubicBezTo>
                  <a:moveTo>
                    <a:pt x="71" y="100"/>
                  </a:moveTo>
                  <a:cubicBezTo>
                    <a:pt x="71" y="97"/>
                    <a:pt x="71" y="93"/>
                    <a:pt x="71" y="90"/>
                  </a:cubicBezTo>
                  <a:cubicBezTo>
                    <a:pt x="75" y="87"/>
                    <a:pt x="79" y="85"/>
                    <a:pt x="85" y="82"/>
                  </a:cubicBezTo>
                  <a:cubicBezTo>
                    <a:pt x="86" y="82"/>
                    <a:pt x="87" y="83"/>
                    <a:pt x="88" y="84"/>
                  </a:cubicBezTo>
                  <a:cubicBezTo>
                    <a:pt x="88" y="86"/>
                    <a:pt x="88" y="88"/>
                    <a:pt x="88" y="90"/>
                  </a:cubicBezTo>
                  <a:cubicBezTo>
                    <a:pt x="82" y="93"/>
                    <a:pt x="77" y="97"/>
                    <a:pt x="71" y="100"/>
                  </a:cubicBezTo>
                  <a:moveTo>
                    <a:pt x="137" y="101"/>
                  </a:moveTo>
                  <a:cubicBezTo>
                    <a:pt x="137" y="98"/>
                    <a:pt x="137" y="95"/>
                    <a:pt x="137" y="92"/>
                  </a:cubicBezTo>
                  <a:cubicBezTo>
                    <a:pt x="137" y="92"/>
                    <a:pt x="137" y="92"/>
                    <a:pt x="137" y="92"/>
                  </a:cubicBezTo>
                  <a:cubicBezTo>
                    <a:pt x="141" y="89"/>
                    <a:pt x="145" y="87"/>
                    <a:pt x="148" y="84"/>
                  </a:cubicBezTo>
                  <a:cubicBezTo>
                    <a:pt x="150" y="82"/>
                    <a:pt x="151" y="80"/>
                    <a:pt x="154" y="78"/>
                  </a:cubicBezTo>
                  <a:cubicBezTo>
                    <a:pt x="154" y="81"/>
                    <a:pt x="154" y="85"/>
                    <a:pt x="154" y="89"/>
                  </a:cubicBezTo>
                  <a:cubicBezTo>
                    <a:pt x="153" y="89"/>
                    <a:pt x="153" y="89"/>
                    <a:pt x="153" y="89"/>
                  </a:cubicBezTo>
                  <a:cubicBezTo>
                    <a:pt x="146" y="96"/>
                    <a:pt x="143" y="97"/>
                    <a:pt x="137" y="101"/>
                  </a:cubicBezTo>
                  <a:moveTo>
                    <a:pt x="70" y="85"/>
                  </a:moveTo>
                  <a:cubicBezTo>
                    <a:pt x="70" y="83"/>
                    <a:pt x="70" y="81"/>
                    <a:pt x="70" y="79"/>
                  </a:cubicBezTo>
                  <a:cubicBezTo>
                    <a:pt x="71" y="78"/>
                    <a:pt x="72" y="77"/>
                    <a:pt x="73" y="75"/>
                  </a:cubicBezTo>
                  <a:cubicBezTo>
                    <a:pt x="73" y="75"/>
                    <a:pt x="74" y="74"/>
                    <a:pt x="74" y="73"/>
                  </a:cubicBezTo>
                  <a:cubicBezTo>
                    <a:pt x="76" y="75"/>
                    <a:pt x="79" y="77"/>
                    <a:pt x="81" y="79"/>
                  </a:cubicBezTo>
                  <a:cubicBezTo>
                    <a:pt x="77" y="81"/>
                    <a:pt x="74" y="83"/>
                    <a:pt x="70" y="85"/>
                  </a:cubicBezTo>
                  <a:moveTo>
                    <a:pt x="73" y="73"/>
                  </a:moveTo>
                  <a:cubicBezTo>
                    <a:pt x="74" y="71"/>
                    <a:pt x="74" y="71"/>
                    <a:pt x="74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3" y="73"/>
                    <a:pt x="73" y="73"/>
                    <a:pt x="73" y="73"/>
                  </a:cubicBezTo>
                  <a:moveTo>
                    <a:pt x="137" y="87"/>
                  </a:moveTo>
                  <a:cubicBezTo>
                    <a:pt x="137" y="85"/>
                    <a:pt x="136" y="83"/>
                    <a:pt x="136" y="80"/>
                  </a:cubicBezTo>
                  <a:cubicBezTo>
                    <a:pt x="137" y="80"/>
                    <a:pt x="138" y="79"/>
                    <a:pt x="139" y="78"/>
                  </a:cubicBezTo>
                  <a:cubicBezTo>
                    <a:pt x="143" y="74"/>
                    <a:pt x="149" y="68"/>
                    <a:pt x="153" y="63"/>
                  </a:cubicBezTo>
                  <a:cubicBezTo>
                    <a:pt x="153" y="66"/>
                    <a:pt x="153" y="69"/>
                    <a:pt x="154" y="72"/>
                  </a:cubicBezTo>
                  <a:cubicBezTo>
                    <a:pt x="150" y="76"/>
                    <a:pt x="148" y="78"/>
                    <a:pt x="145" y="81"/>
                  </a:cubicBezTo>
                  <a:cubicBezTo>
                    <a:pt x="143" y="83"/>
                    <a:pt x="140" y="85"/>
                    <a:pt x="137" y="87"/>
                  </a:cubicBezTo>
                  <a:moveTo>
                    <a:pt x="16" y="0"/>
                  </a:moveTo>
                  <a:cubicBezTo>
                    <a:pt x="15" y="0"/>
                    <a:pt x="14" y="1"/>
                    <a:pt x="14" y="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1" y="32"/>
                    <a:pt x="10" y="32"/>
                  </a:cubicBezTo>
                  <a:cubicBezTo>
                    <a:pt x="8" y="32"/>
                    <a:pt x="8" y="33"/>
                    <a:pt x="8" y="34"/>
                  </a:cubicBezTo>
                  <a:cubicBezTo>
                    <a:pt x="8" y="35"/>
                    <a:pt x="8" y="36"/>
                    <a:pt x="10" y="36"/>
                  </a:cubicBezTo>
                  <a:cubicBezTo>
                    <a:pt x="11" y="36"/>
                    <a:pt x="13" y="36"/>
                    <a:pt x="14" y="36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9"/>
                    <a:pt x="11" y="49"/>
                    <a:pt x="10" y="49"/>
                  </a:cubicBezTo>
                  <a:cubicBezTo>
                    <a:pt x="8" y="49"/>
                    <a:pt x="8" y="50"/>
                    <a:pt x="8" y="51"/>
                  </a:cubicBezTo>
                  <a:cubicBezTo>
                    <a:pt x="8" y="52"/>
                    <a:pt x="8" y="53"/>
                    <a:pt x="10" y="53"/>
                  </a:cubicBezTo>
                  <a:cubicBezTo>
                    <a:pt x="11" y="53"/>
                    <a:pt x="13" y="53"/>
                    <a:pt x="14" y="53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3" y="68"/>
                    <a:pt x="11" y="68"/>
                    <a:pt x="10" y="68"/>
                  </a:cubicBezTo>
                  <a:cubicBezTo>
                    <a:pt x="8" y="68"/>
                    <a:pt x="8" y="69"/>
                    <a:pt x="8" y="70"/>
                  </a:cubicBezTo>
                  <a:cubicBezTo>
                    <a:pt x="8" y="71"/>
                    <a:pt x="8" y="72"/>
                    <a:pt x="10" y="72"/>
                  </a:cubicBezTo>
                  <a:cubicBezTo>
                    <a:pt x="11" y="72"/>
                    <a:pt x="13" y="72"/>
                    <a:pt x="14" y="72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3" y="86"/>
                    <a:pt x="11" y="86"/>
                    <a:pt x="10" y="86"/>
                  </a:cubicBezTo>
                  <a:cubicBezTo>
                    <a:pt x="8" y="86"/>
                    <a:pt x="8" y="87"/>
                    <a:pt x="8" y="88"/>
                  </a:cubicBezTo>
                  <a:cubicBezTo>
                    <a:pt x="8" y="90"/>
                    <a:pt x="8" y="90"/>
                    <a:pt x="10" y="90"/>
                  </a:cubicBezTo>
                  <a:cubicBezTo>
                    <a:pt x="11" y="90"/>
                    <a:pt x="13" y="90"/>
                    <a:pt x="14" y="90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13" y="105"/>
                    <a:pt x="11" y="105"/>
                    <a:pt x="10" y="105"/>
                  </a:cubicBezTo>
                  <a:cubicBezTo>
                    <a:pt x="8" y="105"/>
                    <a:pt x="8" y="106"/>
                    <a:pt x="8" y="107"/>
                  </a:cubicBezTo>
                  <a:cubicBezTo>
                    <a:pt x="8" y="109"/>
                    <a:pt x="8" y="109"/>
                    <a:pt x="10" y="109"/>
                  </a:cubicBezTo>
                  <a:cubicBezTo>
                    <a:pt x="11" y="109"/>
                    <a:pt x="13" y="109"/>
                    <a:pt x="14" y="109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2" y="124"/>
                    <a:pt x="2" y="124"/>
                    <a:pt x="2" y="124"/>
                  </a:cubicBezTo>
                  <a:cubicBezTo>
                    <a:pt x="1" y="124"/>
                    <a:pt x="0" y="125"/>
                    <a:pt x="0" y="126"/>
                  </a:cubicBezTo>
                  <a:cubicBezTo>
                    <a:pt x="0" y="127"/>
                    <a:pt x="1" y="128"/>
                    <a:pt x="2" y="128"/>
                  </a:cubicBezTo>
                  <a:cubicBezTo>
                    <a:pt x="14" y="128"/>
                    <a:pt x="14" y="128"/>
                    <a:pt x="14" y="128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14" y="143"/>
                    <a:pt x="15" y="144"/>
                    <a:pt x="16" y="144"/>
                  </a:cubicBezTo>
                  <a:cubicBezTo>
                    <a:pt x="17" y="144"/>
                    <a:pt x="18" y="143"/>
                    <a:pt x="18" y="142"/>
                  </a:cubicBezTo>
                  <a:cubicBezTo>
                    <a:pt x="18" y="128"/>
                    <a:pt x="18" y="128"/>
                    <a:pt x="18" y="128"/>
                  </a:cubicBezTo>
                  <a:cubicBezTo>
                    <a:pt x="178" y="128"/>
                    <a:pt x="178" y="128"/>
                    <a:pt x="178" y="128"/>
                  </a:cubicBezTo>
                  <a:cubicBezTo>
                    <a:pt x="179" y="128"/>
                    <a:pt x="180" y="127"/>
                    <a:pt x="180" y="126"/>
                  </a:cubicBezTo>
                  <a:cubicBezTo>
                    <a:pt x="180" y="125"/>
                    <a:pt x="179" y="124"/>
                    <a:pt x="178" y="124"/>
                  </a:cubicBezTo>
                  <a:cubicBezTo>
                    <a:pt x="158" y="124"/>
                    <a:pt x="158" y="124"/>
                    <a:pt x="158" y="124"/>
                  </a:cubicBezTo>
                  <a:cubicBezTo>
                    <a:pt x="158" y="120"/>
                    <a:pt x="158" y="116"/>
                    <a:pt x="158" y="112"/>
                  </a:cubicBezTo>
                  <a:cubicBezTo>
                    <a:pt x="158" y="99"/>
                    <a:pt x="158" y="86"/>
                    <a:pt x="157" y="74"/>
                  </a:cubicBezTo>
                  <a:cubicBezTo>
                    <a:pt x="158" y="73"/>
                    <a:pt x="158" y="72"/>
                    <a:pt x="157" y="72"/>
                  </a:cubicBezTo>
                  <a:cubicBezTo>
                    <a:pt x="157" y="67"/>
                    <a:pt x="157" y="63"/>
                    <a:pt x="157" y="58"/>
                  </a:cubicBezTo>
                  <a:cubicBezTo>
                    <a:pt x="157" y="58"/>
                    <a:pt x="157" y="57"/>
                    <a:pt x="156" y="57"/>
                  </a:cubicBezTo>
                  <a:cubicBezTo>
                    <a:pt x="156" y="56"/>
                    <a:pt x="155" y="56"/>
                    <a:pt x="155" y="56"/>
                  </a:cubicBezTo>
                  <a:cubicBezTo>
                    <a:pt x="155" y="56"/>
                    <a:pt x="154" y="57"/>
                    <a:pt x="154" y="57"/>
                  </a:cubicBezTo>
                  <a:cubicBezTo>
                    <a:pt x="151" y="60"/>
                    <a:pt x="146" y="65"/>
                    <a:pt x="142" y="69"/>
                  </a:cubicBezTo>
                  <a:cubicBezTo>
                    <a:pt x="140" y="71"/>
                    <a:pt x="138" y="73"/>
                    <a:pt x="136" y="75"/>
                  </a:cubicBezTo>
                  <a:cubicBezTo>
                    <a:pt x="134" y="76"/>
                    <a:pt x="133" y="78"/>
                    <a:pt x="133" y="78"/>
                  </a:cubicBezTo>
                  <a:cubicBezTo>
                    <a:pt x="133" y="78"/>
                    <a:pt x="132" y="79"/>
                    <a:pt x="132" y="79"/>
                  </a:cubicBezTo>
                  <a:cubicBezTo>
                    <a:pt x="133" y="93"/>
                    <a:pt x="133" y="104"/>
                    <a:pt x="134" y="117"/>
                  </a:cubicBezTo>
                  <a:cubicBezTo>
                    <a:pt x="133" y="117"/>
                    <a:pt x="134" y="117"/>
                    <a:pt x="134" y="118"/>
                  </a:cubicBezTo>
                  <a:cubicBezTo>
                    <a:pt x="134" y="120"/>
                    <a:pt x="134" y="122"/>
                    <a:pt x="134" y="124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1"/>
                    <a:pt x="125" y="118"/>
                    <a:pt x="125" y="115"/>
                  </a:cubicBezTo>
                  <a:cubicBezTo>
                    <a:pt x="125" y="105"/>
                    <a:pt x="125" y="97"/>
                    <a:pt x="125" y="87"/>
                  </a:cubicBezTo>
                  <a:cubicBezTo>
                    <a:pt x="125" y="86"/>
                    <a:pt x="124" y="85"/>
                    <a:pt x="123" y="85"/>
                  </a:cubicBezTo>
                  <a:cubicBezTo>
                    <a:pt x="123" y="85"/>
                    <a:pt x="123" y="85"/>
                    <a:pt x="123" y="85"/>
                  </a:cubicBezTo>
                  <a:cubicBezTo>
                    <a:pt x="122" y="85"/>
                    <a:pt x="122" y="85"/>
                    <a:pt x="121" y="85"/>
                  </a:cubicBezTo>
                  <a:cubicBezTo>
                    <a:pt x="119" y="87"/>
                    <a:pt x="119" y="88"/>
                    <a:pt x="118" y="88"/>
                  </a:cubicBezTo>
                  <a:cubicBezTo>
                    <a:pt x="117" y="89"/>
                    <a:pt x="117" y="89"/>
                    <a:pt x="116" y="89"/>
                  </a:cubicBezTo>
                  <a:cubicBezTo>
                    <a:pt x="116" y="89"/>
                    <a:pt x="115" y="89"/>
                    <a:pt x="113" y="89"/>
                  </a:cubicBezTo>
                  <a:cubicBezTo>
                    <a:pt x="113" y="89"/>
                    <a:pt x="112" y="89"/>
                    <a:pt x="111" y="88"/>
                  </a:cubicBezTo>
                  <a:cubicBezTo>
                    <a:pt x="110" y="88"/>
                    <a:pt x="108" y="87"/>
                    <a:pt x="106" y="86"/>
                  </a:cubicBezTo>
                  <a:cubicBezTo>
                    <a:pt x="105" y="86"/>
                    <a:pt x="105" y="86"/>
                    <a:pt x="104" y="86"/>
                  </a:cubicBezTo>
                  <a:cubicBezTo>
                    <a:pt x="103" y="85"/>
                    <a:pt x="103" y="85"/>
                    <a:pt x="102" y="85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01" y="85"/>
                    <a:pt x="101" y="85"/>
                    <a:pt x="100" y="85"/>
                  </a:cubicBezTo>
                  <a:cubicBezTo>
                    <a:pt x="100" y="86"/>
                    <a:pt x="100" y="86"/>
                    <a:pt x="100" y="87"/>
                  </a:cubicBezTo>
                  <a:cubicBezTo>
                    <a:pt x="100" y="97"/>
                    <a:pt x="100" y="108"/>
                    <a:pt x="101" y="118"/>
                  </a:cubicBezTo>
                  <a:cubicBezTo>
                    <a:pt x="100" y="119"/>
                    <a:pt x="100" y="119"/>
                    <a:pt x="101" y="119"/>
                  </a:cubicBezTo>
                  <a:cubicBezTo>
                    <a:pt x="101" y="121"/>
                    <a:pt x="101" y="122"/>
                    <a:pt x="101" y="124"/>
                  </a:cubicBezTo>
                  <a:cubicBezTo>
                    <a:pt x="92" y="124"/>
                    <a:pt x="92" y="124"/>
                    <a:pt x="92" y="124"/>
                  </a:cubicBezTo>
                  <a:cubicBezTo>
                    <a:pt x="92" y="120"/>
                    <a:pt x="92" y="117"/>
                    <a:pt x="92" y="113"/>
                  </a:cubicBezTo>
                  <a:cubicBezTo>
                    <a:pt x="92" y="110"/>
                    <a:pt x="92" y="107"/>
                    <a:pt x="92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92" y="100"/>
                    <a:pt x="92" y="96"/>
                    <a:pt x="92" y="92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2" y="88"/>
                    <a:pt x="92" y="86"/>
                    <a:pt x="92" y="83"/>
                  </a:cubicBezTo>
                  <a:cubicBezTo>
                    <a:pt x="92" y="82"/>
                    <a:pt x="91" y="82"/>
                    <a:pt x="91" y="81"/>
                  </a:cubicBezTo>
                  <a:cubicBezTo>
                    <a:pt x="85" y="77"/>
                    <a:pt x="80" y="73"/>
                    <a:pt x="76" y="70"/>
                  </a:cubicBezTo>
                  <a:cubicBezTo>
                    <a:pt x="75" y="69"/>
                    <a:pt x="75" y="69"/>
                    <a:pt x="74" y="69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3" y="69"/>
                    <a:pt x="73" y="69"/>
                    <a:pt x="72" y="70"/>
                  </a:cubicBezTo>
                  <a:cubicBezTo>
                    <a:pt x="72" y="70"/>
                    <a:pt x="71" y="71"/>
                    <a:pt x="70" y="72"/>
                  </a:cubicBezTo>
                  <a:cubicBezTo>
                    <a:pt x="70" y="73"/>
                    <a:pt x="69" y="74"/>
                    <a:pt x="68" y="75"/>
                  </a:cubicBezTo>
                  <a:cubicBezTo>
                    <a:pt x="67" y="76"/>
                    <a:pt x="67" y="77"/>
                    <a:pt x="67" y="78"/>
                  </a:cubicBezTo>
                  <a:cubicBezTo>
                    <a:pt x="66" y="78"/>
                    <a:pt x="66" y="78"/>
                    <a:pt x="66" y="79"/>
                  </a:cubicBezTo>
                  <a:cubicBezTo>
                    <a:pt x="67" y="97"/>
                    <a:pt x="67" y="106"/>
                    <a:pt x="68" y="124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9" y="120"/>
                    <a:pt x="59" y="117"/>
                    <a:pt x="59" y="113"/>
                  </a:cubicBezTo>
                  <a:cubicBezTo>
                    <a:pt x="59" y="104"/>
                    <a:pt x="59" y="94"/>
                    <a:pt x="59" y="84"/>
                  </a:cubicBezTo>
                  <a:cubicBezTo>
                    <a:pt x="59" y="83"/>
                    <a:pt x="58" y="83"/>
                    <a:pt x="57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6" y="82"/>
                    <a:pt x="56" y="82"/>
                    <a:pt x="55" y="83"/>
                  </a:cubicBezTo>
                  <a:cubicBezTo>
                    <a:pt x="49" y="90"/>
                    <a:pt x="42" y="98"/>
                    <a:pt x="35" y="103"/>
                  </a:cubicBezTo>
                  <a:cubicBezTo>
                    <a:pt x="34" y="103"/>
                    <a:pt x="34" y="104"/>
                    <a:pt x="34" y="104"/>
                  </a:cubicBezTo>
                  <a:cubicBezTo>
                    <a:pt x="34" y="112"/>
                    <a:pt x="35" y="117"/>
                    <a:pt x="35" y="124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0" name="Freeform 741"/>
            <p:cNvSpPr>
              <a:spLocks noEditPoints="1"/>
            </p:cNvSpPr>
            <p:nvPr/>
          </p:nvSpPr>
          <p:spPr bwMode="auto">
            <a:xfrm>
              <a:off x="3035" y="1218"/>
              <a:ext cx="187" cy="187"/>
            </a:xfrm>
            <a:custGeom>
              <a:avLst/>
              <a:gdLst>
                <a:gd name="T0" fmla="*/ 75 w 79"/>
                <a:gd name="T1" fmla="*/ 34 h 79"/>
                <a:gd name="T2" fmla="*/ 72 w 79"/>
                <a:gd name="T3" fmla="*/ 34 h 79"/>
                <a:gd name="T4" fmla="*/ 74 w 79"/>
                <a:gd name="T5" fmla="*/ 32 h 79"/>
                <a:gd name="T6" fmla="*/ 71 w 79"/>
                <a:gd name="T7" fmla="*/ 31 h 79"/>
                <a:gd name="T8" fmla="*/ 73 w 79"/>
                <a:gd name="T9" fmla="*/ 29 h 79"/>
                <a:gd name="T10" fmla="*/ 67 w 79"/>
                <a:gd name="T11" fmla="*/ 26 h 79"/>
                <a:gd name="T12" fmla="*/ 69 w 79"/>
                <a:gd name="T13" fmla="*/ 28 h 79"/>
                <a:gd name="T14" fmla="*/ 69 w 79"/>
                <a:gd name="T15" fmla="*/ 20 h 79"/>
                <a:gd name="T16" fmla="*/ 64 w 79"/>
                <a:gd name="T17" fmla="*/ 23 h 79"/>
                <a:gd name="T18" fmla="*/ 67 w 79"/>
                <a:gd name="T19" fmla="*/ 18 h 79"/>
                <a:gd name="T20" fmla="*/ 12 w 79"/>
                <a:gd name="T21" fmla="*/ 25 h 79"/>
                <a:gd name="T22" fmla="*/ 62 w 79"/>
                <a:gd name="T23" fmla="*/ 25 h 79"/>
                <a:gd name="T24" fmla="*/ 65 w 79"/>
                <a:gd name="T25" fmla="*/ 65 h 79"/>
                <a:gd name="T26" fmla="*/ 41 w 79"/>
                <a:gd name="T27" fmla="*/ 76 h 79"/>
                <a:gd name="T28" fmla="*/ 3 w 79"/>
                <a:gd name="T29" fmla="*/ 39 h 79"/>
                <a:gd name="T30" fmla="*/ 61 w 79"/>
                <a:gd name="T31" fmla="*/ 20 h 79"/>
                <a:gd name="T32" fmla="*/ 64 w 79"/>
                <a:gd name="T33" fmla="*/ 15 h 79"/>
                <a:gd name="T34" fmla="*/ 3 w 79"/>
                <a:gd name="T35" fmla="*/ 32 h 79"/>
                <a:gd name="T36" fmla="*/ 12 w 79"/>
                <a:gd name="T37" fmla="*/ 16 h 79"/>
                <a:gd name="T38" fmla="*/ 8 w 79"/>
                <a:gd name="T39" fmla="*/ 26 h 79"/>
                <a:gd name="T40" fmla="*/ 57 w 79"/>
                <a:gd name="T41" fmla="*/ 18 h 79"/>
                <a:gd name="T42" fmla="*/ 62 w 79"/>
                <a:gd name="T43" fmla="*/ 13 h 79"/>
                <a:gd name="T44" fmla="*/ 49 w 79"/>
                <a:gd name="T45" fmla="*/ 14 h 79"/>
                <a:gd name="T46" fmla="*/ 58 w 79"/>
                <a:gd name="T47" fmla="*/ 10 h 79"/>
                <a:gd name="T48" fmla="*/ 46 w 79"/>
                <a:gd name="T49" fmla="*/ 13 h 79"/>
                <a:gd name="T50" fmla="*/ 54 w 79"/>
                <a:gd name="T51" fmla="*/ 7 h 79"/>
                <a:gd name="T52" fmla="*/ 20 w 79"/>
                <a:gd name="T53" fmla="*/ 8 h 79"/>
                <a:gd name="T54" fmla="*/ 16 w 79"/>
                <a:gd name="T55" fmla="*/ 18 h 79"/>
                <a:gd name="T56" fmla="*/ 40 w 79"/>
                <a:gd name="T57" fmla="*/ 12 h 79"/>
                <a:gd name="T58" fmla="*/ 50 w 79"/>
                <a:gd name="T59" fmla="*/ 5 h 79"/>
                <a:gd name="T60" fmla="*/ 28 w 79"/>
                <a:gd name="T61" fmla="*/ 5 h 79"/>
                <a:gd name="T62" fmla="*/ 22 w 79"/>
                <a:gd name="T63" fmla="*/ 15 h 79"/>
                <a:gd name="T64" fmla="*/ 42 w 79"/>
                <a:gd name="T65" fmla="*/ 3 h 79"/>
                <a:gd name="T66" fmla="*/ 39 w 79"/>
                <a:gd name="T67" fmla="*/ 12 h 79"/>
                <a:gd name="T68" fmla="*/ 36 w 79"/>
                <a:gd name="T69" fmla="*/ 12 h 79"/>
                <a:gd name="T70" fmla="*/ 35 w 79"/>
                <a:gd name="T71" fmla="*/ 3 h 79"/>
                <a:gd name="T72" fmla="*/ 30 w 79"/>
                <a:gd name="T73" fmla="*/ 12 h 79"/>
                <a:gd name="T74" fmla="*/ 38 w 79"/>
                <a:gd name="T75" fmla="*/ 3 h 79"/>
                <a:gd name="T76" fmla="*/ 30 w 79"/>
                <a:gd name="T77" fmla="*/ 12 h 79"/>
                <a:gd name="T78" fmla="*/ 11 w 79"/>
                <a:gd name="T79" fmla="*/ 12 h 79"/>
                <a:gd name="T80" fmla="*/ 41 w 79"/>
                <a:gd name="T81" fmla="*/ 79 h 79"/>
                <a:gd name="T82" fmla="*/ 65 w 79"/>
                <a:gd name="T83" fmla="*/ 70 h 79"/>
                <a:gd name="T84" fmla="*/ 67 w 79"/>
                <a:gd name="T85" fmla="*/ 67 h 79"/>
                <a:gd name="T86" fmla="*/ 69 w 79"/>
                <a:gd name="T87" fmla="*/ 66 h 79"/>
                <a:gd name="T88" fmla="*/ 69 w 79"/>
                <a:gd name="T89" fmla="*/ 65 h 79"/>
                <a:gd name="T90" fmla="*/ 69 w 79"/>
                <a:gd name="T91" fmla="*/ 65 h 79"/>
                <a:gd name="T92" fmla="*/ 69 w 79"/>
                <a:gd name="T93" fmla="*/ 65 h 79"/>
                <a:gd name="T94" fmla="*/ 38 w 79"/>
                <a:gd name="T9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79">
                  <a:moveTo>
                    <a:pt x="76" y="41"/>
                  </a:moveTo>
                  <a:cubicBezTo>
                    <a:pt x="75" y="39"/>
                    <a:pt x="74" y="37"/>
                    <a:pt x="73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6"/>
                    <a:pt x="76" y="39"/>
                    <a:pt x="76" y="41"/>
                  </a:cubicBezTo>
                  <a:cubicBezTo>
                    <a:pt x="76" y="41"/>
                    <a:pt x="76" y="41"/>
                    <a:pt x="76" y="41"/>
                  </a:cubicBezTo>
                  <a:moveTo>
                    <a:pt x="72" y="34"/>
                  </a:moveTo>
                  <a:cubicBezTo>
                    <a:pt x="72" y="33"/>
                    <a:pt x="72" y="33"/>
                    <a:pt x="71" y="32"/>
                  </a:cubicBezTo>
                  <a:cubicBezTo>
                    <a:pt x="72" y="31"/>
                    <a:pt x="73" y="31"/>
                    <a:pt x="74" y="30"/>
                  </a:cubicBezTo>
                  <a:cubicBezTo>
                    <a:pt x="74" y="31"/>
                    <a:pt x="74" y="31"/>
                    <a:pt x="74" y="32"/>
                  </a:cubicBezTo>
                  <a:cubicBezTo>
                    <a:pt x="74" y="32"/>
                    <a:pt x="74" y="32"/>
                    <a:pt x="74" y="32"/>
                  </a:cubicBezTo>
                  <a:cubicBezTo>
                    <a:pt x="74" y="33"/>
                    <a:pt x="73" y="33"/>
                    <a:pt x="72" y="34"/>
                  </a:cubicBezTo>
                  <a:moveTo>
                    <a:pt x="71" y="31"/>
                  </a:moveTo>
                  <a:cubicBezTo>
                    <a:pt x="70" y="30"/>
                    <a:pt x="70" y="30"/>
                    <a:pt x="70" y="30"/>
                  </a:cubicBezTo>
                  <a:cubicBezTo>
                    <a:pt x="71" y="29"/>
                    <a:pt x="72" y="28"/>
                    <a:pt x="73" y="27"/>
                  </a:cubicBezTo>
                  <a:cubicBezTo>
                    <a:pt x="73" y="27"/>
                    <a:pt x="73" y="28"/>
                    <a:pt x="73" y="29"/>
                  </a:cubicBezTo>
                  <a:cubicBezTo>
                    <a:pt x="72" y="29"/>
                    <a:pt x="71" y="30"/>
                    <a:pt x="71" y="31"/>
                  </a:cubicBezTo>
                  <a:moveTo>
                    <a:pt x="69" y="28"/>
                  </a:moveTo>
                  <a:cubicBezTo>
                    <a:pt x="68" y="28"/>
                    <a:pt x="67" y="27"/>
                    <a:pt x="67" y="26"/>
                  </a:cubicBezTo>
                  <a:cubicBezTo>
                    <a:pt x="68" y="25"/>
                    <a:pt x="69" y="24"/>
                    <a:pt x="70" y="23"/>
                  </a:cubicBezTo>
                  <a:cubicBezTo>
                    <a:pt x="71" y="24"/>
                    <a:pt x="71" y="25"/>
                    <a:pt x="72" y="26"/>
                  </a:cubicBezTo>
                  <a:cubicBezTo>
                    <a:pt x="71" y="26"/>
                    <a:pt x="70" y="27"/>
                    <a:pt x="69" y="28"/>
                  </a:cubicBezTo>
                  <a:moveTo>
                    <a:pt x="66" y="25"/>
                  </a:moveTo>
                  <a:cubicBezTo>
                    <a:pt x="65" y="24"/>
                    <a:pt x="65" y="24"/>
                    <a:pt x="65" y="24"/>
                  </a:cubicBezTo>
                  <a:cubicBezTo>
                    <a:pt x="66" y="23"/>
                    <a:pt x="67" y="22"/>
                    <a:pt x="69" y="20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68" y="23"/>
                    <a:pt x="67" y="24"/>
                    <a:pt x="66" y="25"/>
                  </a:cubicBezTo>
                  <a:moveTo>
                    <a:pt x="64" y="23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3" y="20"/>
                    <a:pt x="65" y="19"/>
                    <a:pt x="67" y="18"/>
                  </a:cubicBezTo>
                  <a:cubicBezTo>
                    <a:pt x="67" y="18"/>
                    <a:pt x="68" y="19"/>
                    <a:pt x="68" y="19"/>
                  </a:cubicBezTo>
                  <a:cubicBezTo>
                    <a:pt x="67" y="20"/>
                    <a:pt x="65" y="22"/>
                    <a:pt x="64" y="23"/>
                  </a:cubicBezTo>
                  <a:moveTo>
                    <a:pt x="12" y="25"/>
                  </a:moveTo>
                  <a:cubicBezTo>
                    <a:pt x="20" y="18"/>
                    <a:pt x="28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6" y="15"/>
                    <a:pt x="55" y="19"/>
                    <a:pt x="62" y="25"/>
                  </a:cubicBezTo>
                  <a:cubicBezTo>
                    <a:pt x="69" y="31"/>
                    <a:pt x="73" y="40"/>
                    <a:pt x="74" y="49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3" y="55"/>
                    <a:pt x="70" y="60"/>
                    <a:pt x="65" y="65"/>
                  </a:cubicBezTo>
                  <a:cubicBezTo>
                    <a:pt x="65" y="65"/>
                    <a:pt x="65" y="65"/>
                    <a:pt x="65" y="65"/>
                  </a:cubicBezTo>
                  <a:cubicBezTo>
                    <a:pt x="57" y="73"/>
                    <a:pt x="49" y="76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31" y="76"/>
                    <a:pt x="21" y="72"/>
                    <a:pt x="14" y="65"/>
                  </a:cubicBezTo>
                  <a:cubicBezTo>
                    <a:pt x="7" y="58"/>
                    <a:pt x="3" y="49"/>
                    <a:pt x="3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5" y="34"/>
                    <a:pt x="8" y="30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moveTo>
                    <a:pt x="61" y="20"/>
                  </a:moveTo>
                  <a:cubicBezTo>
                    <a:pt x="60" y="20"/>
                    <a:pt x="59" y="19"/>
                    <a:pt x="58" y="18"/>
                  </a:cubicBezTo>
                  <a:cubicBezTo>
                    <a:pt x="60" y="17"/>
                    <a:pt x="62" y="15"/>
                    <a:pt x="63" y="14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5" y="15"/>
                    <a:pt x="65" y="16"/>
                    <a:pt x="66" y="16"/>
                  </a:cubicBezTo>
                  <a:cubicBezTo>
                    <a:pt x="64" y="18"/>
                    <a:pt x="62" y="19"/>
                    <a:pt x="61" y="20"/>
                  </a:cubicBezTo>
                  <a:moveTo>
                    <a:pt x="3" y="32"/>
                  </a:moveTo>
                  <a:cubicBezTo>
                    <a:pt x="3" y="31"/>
                    <a:pt x="4" y="30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7" y="25"/>
                    <a:pt x="10" y="21"/>
                    <a:pt x="12" y="16"/>
                  </a:cubicBezTo>
                  <a:cubicBezTo>
                    <a:pt x="13" y="15"/>
                    <a:pt x="14" y="14"/>
                    <a:pt x="15" y="12"/>
                  </a:cubicBezTo>
                  <a:cubicBezTo>
                    <a:pt x="15" y="12"/>
                    <a:pt x="16" y="11"/>
                    <a:pt x="17" y="11"/>
                  </a:cubicBezTo>
                  <a:cubicBezTo>
                    <a:pt x="13" y="16"/>
                    <a:pt x="10" y="21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6" y="28"/>
                    <a:pt x="4" y="30"/>
                    <a:pt x="3" y="32"/>
                  </a:cubicBezTo>
                  <a:moveTo>
                    <a:pt x="57" y="18"/>
                  </a:moveTo>
                  <a:cubicBezTo>
                    <a:pt x="56" y="17"/>
                    <a:pt x="55" y="16"/>
                    <a:pt x="53" y="16"/>
                  </a:cubicBezTo>
                  <a:cubicBezTo>
                    <a:pt x="55" y="14"/>
                    <a:pt x="57" y="12"/>
                    <a:pt x="59" y="11"/>
                  </a:cubicBezTo>
                  <a:cubicBezTo>
                    <a:pt x="60" y="11"/>
                    <a:pt x="61" y="12"/>
                    <a:pt x="62" y="13"/>
                  </a:cubicBezTo>
                  <a:cubicBezTo>
                    <a:pt x="60" y="14"/>
                    <a:pt x="59" y="16"/>
                    <a:pt x="57" y="18"/>
                  </a:cubicBezTo>
                  <a:moveTo>
                    <a:pt x="52" y="15"/>
                  </a:moveTo>
                  <a:cubicBezTo>
                    <a:pt x="51" y="15"/>
                    <a:pt x="50" y="14"/>
                    <a:pt x="49" y="14"/>
                  </a:cubicBezTo>
                  <a:cubicBezTo>
                    <a:pt x="51" y="12"/>
                    <a:pt x="53" y="10"/>
                    <a:pt x="55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6" y="8"/>
                    <a:pt x="57" y="9"/>
                    <a:pt x="58" y="10"/>
                  </a:cubicBezTo>
                  <a:cubicBezTo>
                    <a:pt x="56" y="11"/>
                    <a:pt x="54" y="13"/>
                    <a:pt x="52" y="15"/>
                  </a:cubicBezTo>
                  <a:moveTo>
                    <a:pt x="47" y="13"/>
                  </a:moveTo>
                  <a:cubicBezTo>
                    <a:pt x="47" y="13"/>
                    <a:pt x="46" y="13"/>
                    <a:pt x="46" y="13"/>
                  </a:cubicBezTo>
                  <a:cubicBezTo>
                    <a:pt x="48" y="10"/>
                    <a:pt x="49" y="8"/>
                    <a:pt x="52" y="6"/>
                  </a:cubicBezTo>
                  <a:cubicBezTo>
                    <a:pt x="52" y="6"/>
                    <a:pt x="53" y="7"/>
                    <a:pt x="54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1" y="9"/>
                    <a:pt x="49" y="11"/>
                    <a:pt x="47" y="13"/>
                  </a:cubicBezTo>
                  <a:moveTo>
                    <a:pt x="11" y="22"/>
                  </a:moveTo>
                  <a:cubicBezTo>
                    <a:pt x="14" y="17"/>
                    <a:pt x="17" y="13"/>
                    <a:pt x="20" y="8"/>
                  </a:cubicBezTo>
                  <a:cubicBezTo>
                    <a:pt x="22" y="7"/>
                    <a:pt x="24" y="6"/>
                    <a:pt x="25" y="6"/>
                  </a:cubicBezTo>
                  <a:cubicBezTo>
                    <a:pt x="22" y="10"/>
                    <a:pt x="19" y="14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4" y="19"/>
                    <a:pt x="13" y="21"/>
                    <a:pt x="11" y="22"/>
                  </a:cubicBezTo>
                  <a:moveTo>
                    <a:pt x="44" y="12"/>
                  </a:moveTo>
                  <a:cubicBezTo>
                    <a:pt x="43" y="12"/>
                    <a:pt x="42" y="12"/>
                    <a:pt x="40" y="12"/>
                  </a:cubicBezTo>
                  <a:cubicBezTo>
                    <a:pt x="41" y="10"/>
                    <a:pt x="43" y="8"/>
                    <a:pt x="44" y="7"/>
                  </a:cubicBezTo>
                  <a:cubicBezTo>
                    <a:pt x="45" y="6"/>
                    <a:pt x="46" y="5"/>
                    <a:pt x="46" y="4"/>
                  </a:cubicBezTo>
                  <a:cubicBezTo>
                    <a:pt x="48" y="5"/>
                    <a:pt x="49" y="5"/>
                    <a:pt x="50" y="5"/>
                  </a:cubicBezTo>
                  <a:cubicBezTo>
                    <a:pt x="48" y="8"/>
                    <a:pt x="46" y="10"/>
                    <a:pt x="44" y="12"/>
                  </a:cubicBezTo>
                  <a:moveTo>
                    <a:pt x="19" y="16"/>
                  </a:moveTo>
                  <a:cubicBezTo>
                    <a:pt x="22" y="12"/>
                    <a:pt x="25" y="9"/>
                    <a:pt x="28" y="5"/>
                  </a:cubicBezTo>
                  <a:cubicBezTo>
                    <a:pt x="28" y="4"/>
                    <a:pt x="29" y="4"/>
                    <a:pt x="30" y="4"/>
                  </a:cubicBezTo>
                  <a:cubicBezTo>
                    <a:pt x="27" y="7"/>
                    <a:pt x="25" y="11"/>
                    <a:pt x="22" y="14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15"/>
                    <a:pt x="20" y="16"/>
                    <a:pt x="19" y="16"/>
                  </a:cubicBezTo>
                  <a:moveTo>
                    <a:pt x="36" y="12"/>
                  </a:moveTo>
                  <a:cubicBezTo>
                    <a:pt x="38" y="9"/>
                    <a:pt x="40" y="6"/>
                    <a:pt x="42" y="3"/>
                  </a:cubicBezTo>
                  <a:cubicBezTo>
                    <a:pt x="43" y="4"/>
                    <a:pt x="44" y="4"/>
                    <a:pt x="45" y="4"/>
                  </a:cubicBezTo>
                  <a:cubicBezTo>
                    <a:pt x="44" y="4"/>
                    <a:pt x="44" y="5"/>
                    <a:pt x="43" y="6"/>
                  </a:cubicBezTo>
                  <a:cubicBezTo>
                    <a:pt x="42" y="7"/>
                    <a:pt x="40" y="9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2"/>
                    <a:pt x="37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moveTo>
                    <a:pt x="24" y="14"/>
                  </a:moveTo>
                  <a:cubicBezTo>
                    <a:pt x="27" y="10"/>
                    <a:pt x="30" y="7"/>
                    <a:pt x="32" y="4"/>
                  </a:cubicBezTo>
                  <a:cubicBezTo>
                    <a:pt x="33" y="3"/>
                    <a:pt x="34" y="3"/>
                    <a:pt x="35" y="3"/>
                  </a:cubicBezTo>
                  <a:cubicBezTo>
                    <a:pt x="32" y="6"/>
                    <a:pt x="30" y="10"/>
                    <a:pt x="27" y="13"/>
                  </a:cubicBezTo>
                  <a:cubicBezTo>
                    <a:pt x="26" y="13"/>
                    <a:pt x="25" y="13"/>
                    <a:pt x="24" y="14"/>
                  </a:cubicBezTo>
                  <a:moveTo>
                    <a:pt x="30" y="12"/>
                  </a:moveTo>
                  <a:cubicBezTo>
                    <a:pt x="32" y="9"/>
                    <a:pt x="34" y="6"/>
                    <a:pt x="37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9" y="3"/>
                    <a:pt x="39" y="3"/>
                    <a:pt x="40" y="3"/>
                  </a:cubicBezTo>
                  <a:cubicBezTo>
                    <a:pt x="38" y="6"/>
                    <a:pt x="36" y="9"/>
                    <a:pt x="34" y="12"/>
                  </a:cubicBezTo>
                  <a:cubicBezTo>
                    <a:pt x="32" y="12"/>
                    <a:pt x="31" y="12"/>
                    <a:pt x="30" y="12"/>
                  </a:cubicBezTo>
                  <a:moveTo>
                    <a:pt x="38" y="0"/>
                  </a:moveTo>
                  <a:cubicBezTo>
                    <a:pt x="29" y="0"/>
                    <a:pt x="19" y="4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3" y="20"/>
                    <a:pt x="0" y="29"/>
                    <a:pt x="0" y="38"/>
                  </a:cubicBezTo>
                  <a:cubicBezTo>
                    <a:pt x="0" y="49"/>
                    <a:pt x="5" y="59"/>
                    <a:pt x="12" y="67"/>
                  </a:cubicBezTo>
                  <a:cubicBezTo>
                    <a:pt x="20" y="74"/>
                    <a:pt x="30" y="79"/>
                    <a:pt x="41" y="79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49" y="79"/>
                    <a:pt x="57" y="76"/>
                    <a:pt x="64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5" y="69"/>
                    <a:pt x="66" y="69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8" y="67"/>
                    <a:pt x="68" y="66"/>
                    <a:pt x="68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76" y="57"/>
                    <a:pt x="79" y="49"/>
                    <a:pt x="79" y="41"/>
                  </a:cubicBezTo>
                  <a:cubicBezTo>
                    <a:pt x="79" y="30"/>
                    <a:pt x="74" y="20"/>
                    <a:pt x="66" y="13"/>
                  </a:cubicBezTo>
                  <a:cubicBezTo>
                    <a:pt x="59" y="5"/>
                    <a:pt x="4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1" name="Freeform 742"/>
            <p:cNvSpPr>
              <a:spLocks noEditPoints="1"/>
            </p:cNvSpPr>
            <p:nvPr/>
          </p:nvSpPr>
          <p:spPr bwMode="auto">
            <a:xfrm>
              <a:off x="2976" y="1164"/>
              <a:ext cx="301" cy="324"/>
            </a:xfrm>
            <a:custGeom>
              <a:avLst/>
              <a:gdLst>
                <a:gd name="T0" fmla="*/ 64 w 127"/>
                <a:gd name="T1" fmla="*/ 126 h 137"/>
                <a:gd name="T2" fmla="*/ 60 w 127"/>
                <a:gd name="T3" fmla="*/ 125 h 137"/>
                <a:gd name="T4" fmla="*/ 68 w 127"/>
                <a:gd name="T5" fmla="*/ 134 h 137"/>
                <a:gd name="T6" fmla="*/ 53 w 127"/>
                <a:gd name="T7" fmla="*/ 124 h 137"/>
                <a:gd name="T8" fmla="*/ 97 w 127"/>
                <a:gd name="T9" fmla="*/ 120 h 137"/>
                <a:gd name="T10" fmla="*/ 76 w 127"/>
                <a:gd name="T11" fmla="*/ 116 h 137"/>
                <a:gd name="T12" fmla="*/ 90 w 127"/>
                <a:gd name="T13" fmla="*/ 113 h 137"/>
                <a:gd name="T14" fmla="*/ 25 w 127"/>
                <a:gd name="T15" fmla="*/ 121 h 137"/>
                <a:gd name="T16" fmla="*/ 42 w 127"/>
                <a:gd name="T17" fmla="*/ 120 h 137"/>
                <a:gd name="T18" fmla="*/ 104 w 127"/>
                <a:gd name="T19" fmla="*/ 111 h 137"/>
                <a:gd name="T20" fmla="*/ 98 w 127"/>
                <a:gd name="T21" fmla="*/ 112 h 137"/>
                <a:gd name="T22" fmla="*/ 22 w 127"/>
                <a:gd name="T23" fmla="*/ 118 h 137"/>
                <a:gd name="T24" fmla="*/ 79 w 127"/>
                <a:gd name="T25" fmla="*/ 121 h 137"/>
                <a:gd name="T26" fmla="*/ 34 w 127"/>
                <a:gd name="T27" fmla="*/ 109 h 137"/>
                <a:gd name="T28" fmla="*/ 41 w 127"/>
                <a:gd name="T29" fmla="*/ 110 h 137"/>
                <a:gd name="T30" fmla="*/ 93 w 127"/>
                <a:gd name="T31" fmla="*/ 115 h 137"/>
                <a:gd name="T32" fmla="*/ 87 w 127"/>
                <a:gd name="T33" fmla="*/ 118 h 137"/>
                <a:gd name="T34" fmla="*/ 106 w 127"/>
                <a:gd name="T35" fmla="*/ 109 h 137"/>
                <a:gd name="T36" fmla="*/ 20 w 127"/>
                <a:gd name="T37" fmla="*/ 108 h 137"/>
                <a:gd name="T38" fmla="*/ 109 w 127"/>
                <a:gd name="T39" fmla="*/ 113 h 137"/>
                <a:gd name="T40" fmla="*/ 16 w 127"/>
                <a:gd name="T41" fmla="*/ 104 h 137"/>
                <a:gd name="T42" fmla="*/ 15 w 127"/>
                <a:gd name="T43" fmla="*/ 89 h 137"/>
                <a:gd name="T44" fmla="*/ 113 w 127"/>
                <a:gd name="T45" fmla="*/ 85 h 137"/>
                <a:gd name="T46" fmla="*/ 14 w 127"/>
                <a:gd name="T47" fmla="*/ 80 h 137"/>
                <a:gd name="T48" fmla="*/ 116 w 127"/>
                <a:gd name="T49" fmla="*/ 77 h 137"/>
                <a:gd name="T50" fmla="*/ 3 w 127"/>
                <a:gd name="T51" fmla="*/ 82 h 137"/>
                <a:gd name="T52" fmla="*/ 116 w 127"/>
                <a:gd name="T53" fmla="*/ 81 h 137"/>
                <a:gd name="T54" fmla="*/ 123 w 127"/>
                <a:gd name="T55" fmla="*/ 74 h 137"/>
                <a:gd name="T56" fmla="*/ 3 w 127"/>
                <a:gd name="T57" fmla="*/ 74 h 137"/>
                <a:gd name="T58" fmla="*/ 17 w 127"/>
                <a:gd name="T59" fmla="*/ 40 h 137"/>
                <a:gd name="T60" fmla="*/ 109 w 127"/>
                <a:gd name="T61" fmla="*/ 34 h 137"/>
                <a:gd name="T62" fmla="*/ 16 w 127"/>
                <a:gd name="T63" fmla="*/ 31 h 137"/>
                <a:gd name="T64" fmla="*/ 64 w 127"/>
                <a:gd name="T65" fmla="*/ 2 h 137"/>
                <a:gd name="T66" fmla="*/ 100 w 127"/>
                <a:gd name="T67" fmla="*/ 14 h 137"/>
                <a:gd name="T68" fmla="*/ 113 w 127"/>
                <a:gd name="T69" fmla="*/ 53 h 137"/>
                <a:gd name="T70" fmla="*/ 112 w 127"/>
                <a:gd name="T71" fmla="*/ 76 h 137"/>
                <a:gd name="T72" fmla="*/ 92 w 127"/>
                <a:gd name="T73" fmla="*/ 104 h 137"/>
                <a:gd name="T74" fmla="*/ 54 w 127"/>
                <a:gd name="T75" fmla="*/ 111 h 137"/>
                <a:gd name="T76" fmla="*/ 16 w 127"/>
                <a:gd name="T77" fmla="*/ 98 h 137"/>
                <a:gd name="T78" fmla="*/ 5 w 127"/>
                <a:gd name="T79" fmla="*/ 54 h 137"/>
                <a:gd name="T80" fmla="*/ 35 w 127"/>
                <a:gd name="T81" fmla="*/ 21 h 137"/>
                <a:gd name="T82" fmla="*/ 30 w 127"/>
                <a:gd name="T83" fmla="*/ 11 h 137"/>
                <a:gd name="T84" fmla="*/ 12 w 127"/>
                <a:gd name="T85" fmla="*/ 36 h 137"/>
                <a:gd name="T86" fmla="*/ 13 w 127"/>
                <a:gd name="T87" fmla="*/ 51 h 137"/>
                <a:gd name="T88" fmla="*/ 1 w 127"/>
                <a:gd name="T89" fmla="*/ 85 h 137"/>
                <a:gd name="T90" fmla="*/ 12 w 127"/>
                <a:gd name="T91" fmla="*/ 99 h 137"/>
                <a:gd name="T92" fmla="*/ 27 w 127"/>
                <a:gd name="T93" fmla="*/ 125 h 137"/>
                <a:gd name="T94" fmla="*/ 63 w 127"/>
                <a:gd name="T95" fmla="*/ 137 h 137"/>
                <a:gd name="T96" fmla="*/ 100 w 127"/>
                <a:gd name="T97" fmla="*/ 125 h 137"/>
                <a:gd name="T98" fmla="*/ 115 w 127"/>
                <a:gd name="T99" fmla="*/ 97 h 137"/>
                <a:gd name="T100" fmla="*/ 124 w 127"/>
                <a:gd name="T101" fmla="*/ 85 h 137"/>
                <a:gd name="T102" fmla="*/ 112 w 127"/>
                <a:gd name="T103" fmla="*/ 40 h 137"/>
                <a:gd name="T104" fmla="*/ 115 w 127"/>
                <a:gd name="T105" fmla="*/ 26 h 137"/>
                <a:gd name="T106" fmla="*/ 102 w 127"/>
                <a:gd name="T107" fmla="*/ 12 h 137"/>
                <a:gd name="T108" fmla="*/ 76 w 127"/>
                <a:gd name="T109" fmla="*/ 1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7" h="137">
                  <a:moveTo>
                    <a:pt x="70" y="134"/>
                  </a:moveTo>
                  <a:cubicBezTo>
                    <a:pt x="71" y="132"/>
                    <a:pt x="72" y="130"/>
                    <a:pt x="72" y="128"/>
                  </a:cubicBezTo>
                  <a:cubicBezTo>
                    <a:pt x="72" y="130"/>
                    <a:pt x="72" y="132"/>
                    <a:pt x="72" y="133"/>
                  </a:cubicBezTo>
                  <a:cubicBezTo>
                    <a:pt x="71" y="134"/>
                    <a:pt x="70" y="134"/>
                    <a:pt x="70" y="134"/>
                  </a:cubicBezTo>
                  <a:moveTo>
                    <a:pt x="63" y="134"/>
                  </a:moveTo>
                  <a:cubicBezTo>
                    <a:pt x="62" y="134"/>
                    <a:pt x="61" y="134"/>
                    <a:pt x="61" y="134"/>
                  </a:cubicBezTo>
                  <a:cubicBezTo>
                    <a:pt x="62" y="131"/>
                    <a:pt x="63" y="128"/>
                    <a:pt x="64" y="126"/>
                  </a:cubicBezTo>
                  <a:cubicBezTo>
                    <a:pt x="65" y="126"/>
                    <a:pt x="66" y="126"/>
                    <a:pt x="67" y="125"/>
                  </a:cubicBezTo>
                  <a:cubicBezTo>
                    <a:pt x="66" y="128"/>
                    <a:pt x="65" y="131"/>
                    <a:pt x="64" y="134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3" y="134"/>
                    <a:pt x="63" y="134"/>
                    <a:pt x="63" y="134"/>
                  </a:cubicBezTo>
                  <a:moveTo>
                    <a:pt x="59" y="134"/>
                  </a:moveTo>
                  <a:cubicBezTo>
                    <a:pt x="58" y="134"/>
                    <a:pt x="57" y="134"/>
                    <a:pt x="56" y="134"/>
                  </a:cubicBezTo>
                  <a:cubicBezTo>
                    <a:pt x="58" y="131"/>
                    <a:pt x="59" y="128"/>
                    <a:pt x="60" y="125"/>
                  </a:cubicBezTo>
                  <a:cubicBezTo>
                    <a:pt x="61" y="125"/>
                    <a:pt x="62" y="126"/>
                    <a:pt x="63" y="126"/>
                  </a:cubicBezTo>
                  <a:cubicBezTo>
                    <a:pt x="61" y="128"/>
                    <a:pt x="60" y="131"/>
                    <a:pt x="59" y="134"/>
                  </a:cubicBezTo>
                  <a:moveTo>
                    <a:pt x="66" y="134"/>
                  </a:moveTo>
                  <a:cubicBezTo>
                    <a:pt x="66" y="131"/>
                    <a:pt x="68" y="128"/>
                    <a:pt x="69" y="125"/>
                  </a:cubicBezTo>
                  <a:cubicBezTo>
                    <a:pt x="70" y="125"/>
                    <a:pt x="71" y="125"/>
                    <a:pt x="72" y="125"/>
                  </a:cubicBezTo>
                  <a:cubicBezTo>
                    <a:pt x="72" y="125"/>
                    <a:pt x="72" y="125"/>
                    <a:pt x="72" y="125"/>
                  </a:cubicBezTo>
                  <a:cubicBezTo>
                    <a:pt x="71" y="128"/>
                    <a:pt x="69" y="131"/>
                    <a:pt x="68" y="134"/>
                  </a:cubicBezTo>
                  <a:cubicBezTo>
                    <a:pt x="67" y="134"/>
                    <a:pt x="66" y="134"/>
                    <a:pt x="66" y="134"/>
                  </a:cubicBezTo>
                  <a:moveTo>
                    <a:pt x="55" y="133"/>
                  </a:moveTo>
                  <a:cubicBezTo>
                    <a:pt x="55" y="130"/>
                    <a:pt x="56" y="128"/>
                    <a:pt x="56" y="125"/>
                  </a:cubicBezTo>
                  <a:cubicBezTo>
                    <a:pt x="57" y="125"/>
                    <a:pt x="58" y="125"/>
                    <a:pt x="59" y="125"/>
                  </a:cubicBezTo>
                  <a:cubicBezTo>
                    <a:pt x="57" y="128"/>
                    <a:pt x="56" y="130"/>
                    <a:pt x="55" y="133"/>
                  </a:cubicBezTo>
                  <a:moveTo>
                    <a:pt x="53" y="125"/>
                  </a:moveTo>
                  <a:cubicBezTo>
                    <a:pt x="53" y="125"/>
                    <a:pt x="53" y="124"/>
                    <a:pt x="53" y="124"/>
                  </a:cubicBezTo>
                  <a:cubicBezTo>
                    <a:pt x="53" y="123"/>
                    <a:pt x="52" y="123"/>
                    <a:pt x="51" y="123"/>
                  </a:cubicBezTo>
                  <a:cubicBezTo>
                    <a:pt x="50" y="122"/>
                    <a:pt x="49" y="122"/>
                    <a:pt x="48" y="122"/>
                  </a:cubicBezTo>
                  <a:cubicBezTo>
                    <a:pt x="49" y="120"/>
                    <a:pt x="51" y="118"/>
                    <a:pt x="52" y="116"/>
                  </a:cubicBezTo>
                  <a:cubicBezTo>
                    <a:pt x="52" y="118"/>
                    <a:pt x="52" y="121"/>
                    <a:pt x="52" y="123"/>
                  </a:cubicBezTo>
                  <a:cubicBezTo>
                    <a:pt x="52" y="124"/>
                    <a:pt x="53" y="124"/>
                    <a:pt x="53" y="124"/>
                  </a:cubicBezTo>
                  <a:cubicBezTo>
                    <a:pt x="53" y="125"/>
                    <a:pt x="53" y="125"/>
                    <a:pt x="53" y="125"/>
                  </a:cubicBezTo>
                  <a:moveTo>
                    <a:pt x="97" y="120"/>
                  </a:moveTo>
                  <a:cubicBezTo>
                    <a:pt x="97" y="120"/>
                    <a:pt x="96" y="119"/>
                    <a:pt x="96" y="119"/>
                  </a:cubicBezTo>
                  <a:cubicBezTo>
                    <a:pt x="96" y="118"/>
                    <a:pt x="97" y="116"/>
                    <a:pt x="98" y="115"/>
                  </a:cubicBezTo>
                  <a:cubicBezTo>
                    <a:pt x="97" y="117"/>
                    <a:pt x="97" y="119"/>
                    <a:pt x="97" y="120"/>
                  </a:cubicBezTo>
                  <a:moveTo>
                    <a:pt x="76" y="116"/>
                  </a:moveTo>
                  <a:cubicBezTo>
                    <a:pt x="76" y="116"/>
                    <a:pt x="76" y="115"/>
                    <a:pt x="76" y="114"/>
                  </a:cubicBezTo>
                  <a:cubicBezTo>
                    <a:pt x="76" y="114"/>
                    <a:pt x="77" y="114"/>
                    <a:pt x="77" y="114"/>
                  </a:cubicBezTo>
                  <a:cubicBezTo>
                    <a:pt x="77" y="115"/>
                    <a:pt x="76" y="116"/>
                    <a:pt x="76" y="116"/>
                  </a:cubicBezTo>
                  <a:moveTo>
                    <a:pt x="46" y="121"/>
                  </a:moveTo>
                  <a:cubicBezTo>
                    <a:pt x="45" y="121"/>
                    <a:pt x="44" y="121"/>
                    <a:pt x="44" y="120"/>
                  </a:cubicBezTo>
                  <a:cubicBezTo>
                    <a:pt x="45" y="118"/>
                    <a:pt x="47" y="115"/>
                    <a:pt x="49" y="113"/>
                  </a:cubicBezTo>
                  <a:cubicBezTo>
                    <a:pt x="50" y="114"/>
                    <a:pt x="51" y="114"/>
                    <a:pt x="52" y="114"/>
                  </a:cubicBezTo>
                  <a:cubicBezTo>
                    <a:pt x="50" y="116"/>
                    <a:pt x="48" y="119"/>
                    <a:pt x="46" y="121"/>
                  </a:cubicBezTo>
                  <a:moveTo>
                    <a:pt x="89" y="116"/>
                  </a:moveTo>
                  <a:cubicBezTo>
                    <a:pt x="90" y="115"/>
                    <a:pt x="90" y="114"/>
                    <a:pt x="90" y="113"/>
                  </a:cubicBezTo>
                  <a:cubicBezTo>
                    <a:pt x="90" y="114"/>
                    <a:pt x="90" y="115"/>
                    <a:pt x="90" y="116"/>
                  </a:cubicBezTo>
                  <a:cubicBezTo>
                    <a:pt x="89" y="116"/>
                    <a:pt x="89" y="116"/>
                    <a:pt x="89" y="116"/>
                  </a:cubicBezTo>
                  <a:moveTo>
                    <a:pt x="25" y="121"/>
                  </a:moveTo>
                  <a:cubicBezTo>
                    <a:pt x="24" y="120"/>
                    <a:pt x="24" y="120"/>
                    <a:pt x="23" y="119"/>
                  </a:cubicBezTo>
                  <a:cubicBezTo>
                    <a:pt x="24" y="117"/>
                    <a:pt x="25" y="115"/>
                    <a:pt x="26" y="113"/>
                  </a:cubicBezTo>
                  <a:cubicBezTo>
                    <a:pt x="26" y="113"/>
                    <a:pt x="26" y="113"/>
                    <a:pt x="26" y="113"/>
                  </a:cubicBezTo>
                  <a:cubicBezTo>
                    <a:pt x="26" y="115"/>
                    <a:pt x="25" y="118"/>
                    <a:pt x="25" y="121"/>
                  </a:cubicBezTo>
                  <a:moveTo>
                    <a:pt x="76" y="122"/>
                  </a:moveTo>
                  <a:cubicBezTo>
                    <a:pt x="76" y="121"/>
                    <a:pt x="76" y="120"/>
                    <a:pt x="76" y="119"/>
                  </a:cubicBezTo>
                  <a:cubicBezTo>
                    <a:pt x="77" y="117"/>
                    <a:pt x="78" y="115"/>
                    <a:pt x="79" y="113"/>
                  </a:cubicBezTo>
                  <a:cubicBezTo>
                    <a:pt x="80" y="113"/>
                    <a:pt x="81" y="113"/>
                    <a:pt x="81" y="112"/>
                  </a:cubicBezTo>
                  <a:cubicBezTo>
                    <a:pt x="80" y="115"/>
                    <a:pt x="78" y="118"/>
                    <a:pt x="77" y="122"/>
                  </a:cubicBezTo>
                  <a:cubicBezTo>
                    <a:pt x="76" y="122"/>
                    <a:pt x="76" y="122"/>
                    <a:pt x="76" y="122"/>
                  </a:cubicBezTo>
                  <a:moveTo>
                    <a:pt x="42" y="120"/>
                  </a:moveTo>
                  <a:cubicBezTo>
                    <a:pt x="42" y="119"/>
                    <a:pt x="41" y="119"/>
                    <a:pt x="40" y="119"/>
                  </a:cubicBezTo>
                  <a:cubicBezTo>
                    <a:pt x="42" y="116"/>
                    <a:pt x="44" y="114"/>
                    <a:pt x="46" y="112"/>
                  </a:cubicBezTo>
                  <a:cubicBezTo>
                    <a:pt x="47" y="112"/>
                    <a:pt x="47" y="113"/>
                    <a:pt x="48" y="113"/>
                  </a:cubicBezTo>
                  <a:cubicBezTo>
                    <a:pt x="46" y="115"/>
                    <a:pt x="44" y="117"/>
                    <a:pt x="42" y="120"/>
                  </a:cubicBezTo>
                  <a:moveTo>
                    <a:pt x="100" y="121"/>
                  </a:moveTo>
                  <a:cubicBezTo>
                    <a:pt x="100" y="119"/>
                    <a:pt x="100" y="116"/>
                    <a:pt x="101" y="114"/>
                  </a:cubicBezTo>
                  <a:cubicBezTo>
                    <a:pt x="102" y="113"/>
                    <a:pt x="103" y="112"/>
                    <a:pt x="104" y="111"/>
                  </a:cubicBezTo>
                  <a:cubicBezTo>
                    <a:pt x="103" y="114"/>
                    <a:pt x="102" y="118"/>
                    <a:pt x="101" y="121"/>
                  </a:cubicBezTo>
                  <a:cubicBezTo>
                    <a:pt x="101" y="121"/>
                    <a:pt x="101" y="121"/>
                    <a:pt x="101" y="121"/>
                  </a:cubicBezTo>
                  <a:cubicBezTo>
                    <a:pt x="100" y="121"/>
                    <a:pt x="100" y="121"/>
                    <a:pt x="100" y="121"/>
                  </a:cubicBezTo>
                  <a:moveTo>
                    <a:pt x="95" y="118"/>
                  </a:moveTo>
                  <a:cubicBezTo>
                    <a:pt x="94" y="117"/>
                    <a:pt x="94" y="117"/>
                    <a:pt x="94" y="117"/>
                  </a:cubicBezTo>
                  <a:cubicBezTo>
                    <a:pt x="95" y="115"/>
                    <a:pt x="96" y="113"/>
                    <a:pt x="97" y="111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7" y="112"/>
                    <a:pt x="97" y="112"/>
                    <a:pt x="97" y="112"/>
                  </a:cubicBezTo>
                  <a:cubicBezTo>
                    <a:pt x="97" y="114"/>
                    <a:pt x="96" y="116"/>
                    <a:pt x="95" y="118"/>
                  </a:cubicBezTo>
                  <a:moveTo>
                    <a:pt x="22" y="118"/>
                  </a:moveTo>
                  <a:cubicBezTo>
                    <a:pt x="21" y="117"/>
                    <a:pt x="21" y="117"/>
                    <a:pt x="20" y="116"/>
                  </a:cubicBezTo>
                  <a:cubicBezTo>
                    <a:pt x="21" y="115"/>
                    <a:pt x="22" y="113"/>
                    <a:pt x="24" y="111"/>
                  </a:cubicBezTo>
                  <a:cubicBezTo>
                    <a:pt x="24" y="111"/>
                    <a:pt x="25" y="112"/>
                    <a:pt x="25" y="112"/>
                  </a:cubicBezTo>
                  <a:cubicBezTo>
                    <a:pt x="24" y="114"/>
                    <a:pt x="23" y="116"/>
                    <a:pt x="22" y="118"/>
                  </a:cubicBezTo>
                  <a:moveTo>
                    <a:pt x="39" y="118"/>
                  </a:moveTo>
                  <a:cubicBezTo>
                    <a:pt x="39" y="118"/>
                    <a:pt x="38" y="117"/>
                    <a:pt x="37" y="117"/>
                  </a:cubicBezTo>
                  <a:cubicBezTo>
                    <a:pt x="39" y="115"/>
                    <a:pt x="41" y="113"/>
                    <a:pt x="42" y="111"/>
                  </a:cubicBezTo>
                  <a:cubicBezTo>
                    <a:pt x="42" y="111"/>
                    <a:pt x="42" y="111"/>
                    <a:pt x="42" y="111"/>
                  </a:cubicBezTo>
                  <a:cubicBezTo>
                    <a:pt x="43" y="111"/>
                    <a:pt x="44" y="111"/>
                    <a:pt x="44" y="112"/>
                  </a:cubicBezTo>
                  <a:cubicBezTo>
                    <a:pt x="42" y="114"/>
                    <a:pt x="41" y="116"/>
                    <a:pt x="39" y="118"/>
                  </a:cubicBezTo>
                  <a:moveTo>
                    <a:pt x="79" y="121"/>
                  </a:moveTo>
                  <a:cubicBezTo>
                    <a:pt x="80" y="118"/>
                    <a:pt x="82" y="115"/>
                    <a:pt x="83" y="112"/>
                  </a:cubicBezTo>
                  <a:cubicBezTo>
                    <a:pt x="85" y="111"/>
                    <a:pt x="86" y="111"/>
                    <a:pt x="87" y="110"/>
                  </a:cubicBezTo>
                  <a:cubicBezTo>
                    <a:pt x="85" y="113"/>
                    <a:pt x="84" y="116"/>
                    <a:pt x="83" y="120"/>
                  </a:cubicBezTo>
                  <a:cubicBezTo>
                    <a:pt x="82" y="120"/>
                    <a:pt x="80" y="121"/>
                    <a:pt x="79" y="121"/>
                  </a:cubicBezTo>
                  <a:moveTo>
                    <a:pt x="28" y="121"/>
                  </a:moveTo>
                  <a:cubicBezTo>
                    <a:pt x="28" y="119"/>
                    <a:pt x="29" y="116"/>
                    <a:pt x="29" y="114"/>
                  </a:cubicBezTo>
                  <a:cubicBezTo>
                    <a:pt x="31" y="112"/>
                    <a:pt x="32" y="111"/>
                    <a:pt x="34" y="109"/>
                  </a:cubicBezTo>
                  <a:cubicBezTo>
                    <a:pt x="33" y="111"/>
                    <a:pt x="33" y="114"/>
                    <a:pt x="33" y="116"/>
                  </a:cubicBezTo>
                  <a:cubicBezTo>
                    <a:pt x="31" y="118"/>
                    <a:pt x="30" y="119"/>
                    <a:pt x="28" y="121"/>
                  </a:cubicBezTo>
                  <a:moveTo>
                    <a:pt x="36" y="116"/>
                  </a:moveTo>
                  <a:cubicBezTo>
                    <a:pt x="36" y="116"/>
                    <a:pt x="36" y="116"/>
                    <a:pt x="36" y="116"/>
                  </a:cubicBezTo>
                  <a:cubicBezTo>
                    <a:pt x="36" y="115"/>
                    <a:pt x="36" y="114"/>
                    <a:pt x="36" y="113"/>
                  </a:cubicBezTo>
                  <a:cubicBezTo>
                    <a:pt x="37" y="112"/>
                    <a:pt x="38" y="110"/>
                    <a:pt x="39" y="109"/>
                  </a:cubicBezTo>
                  <a:cubicBezTo>
                    <a:pt x="40" y="109"/>
                    <a:pt x="40" y="110"/>
                    <a:pt x="41" y="110"/>
                  </a:cubicBezTo>
                  <a:cubicBezTo>
                    <a:pt x="39" y="112"/>
                    <a:pt x="38" y="114"/>
                    <a:pt x="36" y="116"/>
                  </a:cubicBezTo>
                  <a:moveTo>
                    <a:pt x="19" y="115"/>
                  </a:moveTo>
                  <a:cubicBezTo>
                    <a:pt x="19" y="115"/>
                    <a:pt x="18" y="114"/>
                    <a:pt x="18" y="114"/>
                  </a:cubicBezTo>
                  <a:cubicBezTo>
                    <a:pt x="19" y="112"/>
                    <a:pt x="20" y="111"/>
                    <a:pt x="21" y="109"/>
                  </a:cubicBezTo>
                  <a:cubicBezTo>
                    <a:pt x="22" y="109"/>
                    <a:pt x="22" y="110"/>
                    <a:pt x="23" y="110"/>
                  </a:cubicBezTo>
                  <a:cubicBezTo>
                    <a:pt x="21" y="112"/>
                    <a:pt x="20" y="113"/>
                    <a:pt x="19" y="115"/>
                  </a:cubicBezTo>
                  <a:moveTo>
                    <a:pt x="93" y="115"/>
                  </a:moveTo>
                  <a:cubicBezTo>
                    <a:pt x="93" y="113"/>
                    <a:pt x="94" y="111"/>
                    <a:pt x="94" y="109"/>
                  </a:cubicBezTo>
                  <a:cubicBezTo>
                    <a:pt x="94" y="109"/>
                    <a:pt x="95" y="110"/>
                    <a:pt x="95" y="110"/>
                  </a:cubicBezTo>
                  <a:cubicBezTo>
                    <a:pt x="95" y="112"/>
                    <a:pt x="94" y="113"/>
                    <a:pt x="93" y="115"/>
                  </a:cubicBezTo>
                  <a:moveTo>
                    <a:pt x="85" y="119"/>
                  </a:moveTo>
                  <a:cubicBezTo>
                    <a:pt x="86" y="116"/>
                    <a:pt x="87" y="112"/>
                    <a:pt x="89" y="109"/>
                  </a:cubicBezTo>
                  <a:cubicBezTo>
                    <a:pt x="89" y="109"/>
                    <a:pt x="90" y="108"/>
                    <a:pt x="91" y="108"/>
                  </a:cubicBezTo>
                  <a:cubicBezTo>
                    <a:pt x="90" y="111"/>
                    <a:pt x="88" y="114"/>
                    <a:pt x="87" y="118"/>
                  </a:cubicBezTo>
                  <a:cubicBezTo>
                    <a:pt x="86" y="118"/>
                    <a:pt x="86" y="118"/>
                    <a:pt x="85" y="119"/>
                  </a:cubicBezTo>
                  <a:moveTo>
                    <a:pt x="37" y="110"/>
                  </a:moveTo>
                  <a:cubicBezTo>
                    <a:pt x="37" y="109"/>
                    <a:pt x="37" y="109"/>
                    <a:pt x="37" y="108"/>
                  </a:cubicBezTo>
                  <a:cubicBezTo>
                    <a:pt x="37" y="108"/>
                    <a:pt x="38" y="108"/>
                    <a:pt x="38" y="108"/>
                  </a:cubicBezTo>
                  <a:cubicBezTo>
                    <a:pt x="37" y="109"/>
                    <a:pt x="37" y="110"/>
                    <a:pt x="37" y="110"/>
                  </a:cubicBezTo>
                  <a:moveTo>
                    <a:pt x="103" y="119"/>
                  </a:moveTo>
                  <a:cubicBezTo>
                    <a:pt x="104" y="116"/>
                    <a:pt x="105" y="113"/>
                    <a:pt x="106" y="109"/>
                  </a:cubicBezTo>
                  <a:cubicBezTo>
                    <a:pt x="107" y="109"/>
                    <a:pt x="108" y="108"/>
                    <a:pt x="109" y="107"/>
                  </a:cubicBezTo>
                  <a:cubicBezTo>
                    <a:pt x="108" y="110"/>
                    <a:pt x="107" y="113"/>
                    <a:pt x="106" y="116"/>
                  </a:cubicBezTo>
                  <a:cubicBezTo>
                    <a:pt x="105" y="117"/>
                    <a:pt x="104" y="118"/>
                    <a:pt x="103" y="119"/>
                  </a:cubicBezTo>
                  <a:moveTo>
                    <a:pt x="17" y="113"/>
                  </a:moveTo>
                  <a:cubicBezTo>
                    <a:pt x="17" y="112"/>
                    <a:pt x="16" y="112"/>
                    <a:pt x="16" y="112"/>
                  </a:cubicBezTo>
                  <a:cubicBezTo>
                    <a:pt x="17" y="110"/>
                    <a:pt x="18" y="108"/>
                    <a:pt x="19" y="107"/>
                  </a:cubicBezTo>
                  <a:cubicBezTo>
                    <a:pt x="20" y="107"/>
                    <a:pt x="20" y="108"/>
                    <a:pt x="20" y="108"/>
                  </a:cubicBezTo>
                  <a:cubicBezTo>
                    <a:pt x="19" y="110"/>
                    <a:pt x="18" y="111"/>
                    <a:pt x="17" y="113"/>
                  </a:cubicBezTo>
                  <a:moveTo>
                    <a:pt x="15" y="110"/>
                  </a:moveTo>
                  <a:cubicBezTo>
                    <a:pt x="14" y="109"/>
                    <a:pt x="14" y="109"/>
                    <a:pt x="14" y="109"/>
                  </a:cubicBezTo>
                  <a:cubicBezTo>
                    <a:pt x="15" y="108"/>
                    <a:pt x="16" y="106"/>
                    <a:pt x="17" y="105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7" y="107"/>
                    <a:pt x="16" y="109"/>
                    <a:pt x="15" y="110"/>
                  </a:cubicBezTo>
                  <a:moveTo>
                    <a:pt x="109" y="113"/>
                  </a:moveTo>
                  <a:cubicBezTo>
                    <a:pt x="109" y="110"/>
                    <a:pt x="110" y="107"/>
                    <a:pt x="111" y="104"/>
                  </a:cubicBezTo>
                  <a:cubicBezTo>
                    <a:pt x="112" y="104"/>
                    <a:pt x="112" y="103"/>
                    <a:pt x="112" y="103"/>
                  </a:cubicBezTo>
                  <a:cubicBezTo>
                    <a:pt x="112" y="105"/>
                    <a:pt x="112" y="107"/>
                    <a:pt x="112" y="109"/>
                  </a:cubicBezTo>
                  <a:cubicBezTo>
                    <a:pt x="111" y="110"/>
                    <a:pt x="110" y="112"/>
                    <a:pt x="109" y="113"/>
                  </a:cubicBezTo>
                  <a:moveTo>
                    <a:pt x="15" y="106"/>
                  </a:moveTo>
                  <a:cubicBezTo>
                    <a:pt x="15" y="105"/>
                    <a:pt x="15" y="103"/>
                    <a:pt x="15" y="102"/>
                  </a:cubicBezTo>
                  <a:cubicBezTo>
                    <a:pt x="16" y="103"/>
                    <a:pt x="16" y="103"/>
                    <a:pt x="16" y="104"/>
                  </a:cubicBezTo>
                  <a:cubicBezTo>
                    <a:pt x="16" y="104"/>
                    <a:pt x="15" y="105"/>
                    <a:pt x="15" y="106"/>
                  </a:cubicBezTo>
                  <a:moveTo>
                    <a:pt x="18" y="92"/>
                  </a:moveTo>
                  <a:cubicBezTo>
                    <a:pt x="18" y="91"/>
                    <a:pt x="18" y="90"/>
                    <a:pt x="19" y="90"/>
                  </a:cubicBezTo>
                  <a:cubicBezTo>
                    <a:pt x="19" y="90"/>
                    <a:pt x="19" y="90"/>
                    <a:pt x="19" y="91"/>
                  </a:cubicBezTo>
                  <a:cubicBezTo>
                    <a:pt x="19" y="91"/>
                    <a:pt x="18" y="92"/>
                    <a:pt x="18" y="92"/>
                  </a:cubicBezTo>
                  <a:moveTo>
                    <a:pt x="16" y="92"/>
                  </a:moveTo>
                  <a:cubicBezTo>
                    <a:pt x="16" y="91"/>
                    <a:pt x="16" y="90"/>
                    <a:pt x="15" y="89"/>
                  </a:cubicBezTo>
                  <a:cubicBezTo>
                    <a:pt x="16" y="87"/>
                    <a:pt x="16" y="86"/>
                    <a:pt x="16" y="85"/>
                  </a:cubicBezTo>
                  <a:cubicBezTo>
                    <a:pt x="17" y="86"/>
                    <a:pt x="17" y="87"/>
                    <a:pt x="18" y="88"/>
                  </a:cubicBezTo>
                  <a:cubicBezTo>
                    <a:pt x="17" y="89"/>
                    <a:pt x="17" y="91"/>
                    <a:pt x="16" y="92"/>
                  </a:cubicBezTo>
                  <a:moveTo>
                    <a:pt x="110" y="92"/>
                  </a:moveTo>
                  <a:cubicBezTo>
                    <a:pt x="109" y="91"/>
                    <a:pt x="109" y="91"/>
                    <a:pt x="109" y="91"/>
                  </a:cubicBezTo>
                  <a:cubicBezTo>
                    <a:pt x="111" y="87"/>
                    <a:pt x="112" y="84"/>
                    <a:pt x="113" y="81"/>
                  </a:cubicBezTo>
                  <a:cubicBezTo>
                    <a:pt x="113" y="82"/>
                    <a:pt x="113" y="84"/>
                    <a:pt x="113" y="85"/>
                  </a:cubicBezTo>
                  <a:cubicBezTo>
                    <a:pt x="113" y="86"/>
                    <a:pt x="113" y="86"/>
                    <a:pt x="113" y="86"/>
                  </a:cubicBezTo>
                  <a:cubicBezTo>
                    <a:pt x="113" y="86"/>
                    <a:pt x="113" y="86"/>
                    <a:pt x="113" y="86"/>
                  </a:cubicBezTo>
                  <a:cubicBezTo>
                    <a:pt x="112" y="88"/>
                    <a:pt x="111" y="89"/>
                    <a:pt x="110" y="92"/>
                  </a:cubicBezTo>
                  <a:moveTo>
                    <a:pt x="15" y="86"/>
                  </a:moveTo>
                  <a:cubicBezTo>
                    <a:pt x="14" y="85"/>
                    <a:pt x="14" y="85"/>
                    <a:pt x="14" y="84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4" y="83"/>
                    <a:pt x="14" y="81"/>
                    <a:pt x="14" y="80"/>
                  </a:cubicBezTo>
                  <a:cubicBezTo>
                    <a:pt x="15" y="81"/>
                    <a:pt x="15" y="82"/>
                    <a:pt x="15" y="83"/>
                  </a:cubicBezTo>
                  <a:cubicBezTo>
                    <a:pt x="15" y="84"/>
                    <a:pt x="15" y="85"/>
                    <a:pt x="15" y="86"/>
                  </a:cubicBezTo>
                  <a:moveTo>
                    <a:pt x="116" y="77"/>
                  </a:moveTo>
                  <a:cubicBezTo>
                    <a:pt x="116" y="77"/>
                    <a:pt x="116" y="76"/>
                    <a:pt x="116" y="75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7" y="76"/>
                    <a:pt x="117" y="77"/>
                    <a:pt x="116" y="77"/>
                  </a:cubicBezTo>
                  <a:moveTo>
                    <a:pt x="8" y="82"/>
                  </a:moveTo>
                  <a:cubicBezTo>
                    <a:pt x="9" y="80"/>
                    <a:pt x="10" y="77"/>
                    <a:pt x="12" y="74"/>
                  </a:cubicBezTo>
                  <a:cubicBezTo>
                    <a:pt x="12" y="76"/>
                    <a:pt x="11" y="77"/>
                    <a:pt x="11" y="79"/>
                  </a:cubicBezTo>
                  <a:cubicBezTo>
                    <a:pt x="11" y="80"/>
                    <a:pt x="11" y="81"/>
                    <a:pt x="10" y="82"/>
                  </a:cubicBezTo>
                  <a:cubicBezTo>
                    <a:pt x="9" y="82"/>
                    <a:pt x="9" y="82"/>
                    <a:pt x="8" y="82"/>
                  </a:cubicBezTo>
                  <a:moveTo>
                    <a:pt x="3" y="82"/>
                  </a:moveTo>
                  <a:cubicBezTo>
                    <a:pt x="3" y="82"/>
                    <a:pt x="3" y="82"/>
                    <a:pt x="3" y="82"/>
                  </a:cubicBezTo>
                  <a:cubicBezTo>
                    <a:pt x="5" y="79"/>
                    <a:pt x="6" y="77"/>
                    <a:pt x="7" y="74"/>
                  </a:cubicBezTo>
                  <a:cubicBezTo>
                    <a:pt x="8" y="74"/>
                    <a:pt x="9" y="74"/>
                    <a:pt x="10" y="74"/>
                  </a:cubicBezTo>
                  <a:cubicBezTo>
                    <a:pt x="9" y="77"/>
                    <a:pt x="8" y="80"/>
                    <a:pt x="6" y="82"/>
                  </a:cubicBezTo>
                  <a:cubicBezTo>
                    <a:pt x="5" y="82"/>
                    <a:pt x="4" y="82"/>
                    <a:pt x="3" y="82"/>
                  </a:cubicBezTo>
                  <a:moveTo>
                    <a:pt x="116" y="83"/>
                  </a:moveTo>
                  <a:cubicBezTo>
                    <a:pt x="116" y="82"/>
                    <a:pt x="116" y="82"/>
                    <a:pt x="116" y="81"/>
                  </a:cubicBezTo>
                  <a:cubicBezTo>
                    <a:pt x="116" y="81"/>
                    <a:pt x="116" y="81"/>
                    <a:pt x="116" y="81"/>
                  </a:cubicBezTo>
                  <a:cubicBezTo>
                    <a:pt x="117" y="79"/>
                    <a:pt x="118" y="76"/>
                    <a:pt x="119" y="74"/>
                  </a:cubicBezTo>
                  <a:cubicBezTo>
                    <a:pt x="120" y="74"/>
                    <a:pt x="120" y="74"/>
                    <a:pt x="121" y="74"/>
                  </a:cubicBezTo>
                  <a:cubicBezTo>
                    <a:pt x="120" y="77"/>
                    <a:pt x="119" y="80"/>
                    <a:pt x="118" y="83"/>
                  </a:cubicBezTo>
                  <a:cubicBezTo>
                    <a:pt x="117" y="83"/>
                    <a:pt x="117" y="83"/>
                    <a:pt x="116" y="83"/>
                  </a:cubicBezTo>
                  <a:cubicBezTo>
                    <a:pt x="116" y="83"/>
                    <a:pt x="116" y="83"/>
                    <a:pt x="116" y="83"/>
                  </a:cubicBezTo>
                  <a:moveTo>
                    <a:pt x="119" y="82"/>
                  </a:moveTo>
                  <a:cubicBezTo>
                    <a:pt x="120" y="79"/>
                    <a:pt x="121" y="77"/>
                    <a:pt x="123" y="74"/>
                  </a:cubicBezTo>
                  <a:cubicBezTo>
                    <a:pt x="123" y="74"/>
                    <a:pt x="123" y="74"/>
                    <a:pt x="123" y="74"/>
                  </a:cubicBezTo>
                  <a:cubicBezTo>
                    <a:pt x="123" y="77"/>
                    <a:pt x="123" y="80"/>
                    <a:pt x="122" y="82"/>
                  </a:cubicBezTo>
                  <a:cubicBezTo>
                    <a:pt x="122" y="82"/>
                    <a:pt x="121" y="82"/>
                    <a:pt x="120" y="82"/>
                  </a:cubicBezTo>
                  <a:cubicBezTo>
                    <a:pt x="119" y="82"/>
                    <a:pt x="119" y="82"/>
                    <a:pt x="119" y="82"/>
                  </a:cubicBezTo>
                  <a:moveTo>
                    <a:pt x="3" y="79"/>
                  </a:moveTo>
                  <a:cubicBezTo>
                    <a:pt x="3" y="77"/>
                    <a:pt x="3" y="76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4" y="74"/>
                    <a:pt x="5" y="74"/>
                    <a:pt x="5" y="74"/>
                  </a:cubicBezTo>
                  <a:cubicBezTo>
                    <a:pt x="5" y="76"/>
                    <a:pt x="4" y="77"/>
                    <a:pt x="3" y="79"/>
                  </a:cubicBezTo>
                  <a:moveTo>
                    <a:pt x="17" y="40"/>
                  </a:moveTo>
                  <a:cubicBezTo>
                    <a:pt x="16" y="39"/>
                    <a:pt x="16" y="39"/>
                    <a:pt x="15" y="38"/>
                  </a:cubicBezTo>
                  <a:cubicBezTo>
                    <a:pt x="16" y="37"/>
                    <a:pt x="18" y="35"/>
                    <a:pt x="19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6"/>
                    <a:pt x="17" y="38"/>
                    <a:pt x="17" y="40"/>
                  </a:cubicBezTo>
                  <a:moveTo>
                    <a:pt x="15" y="37"/>
                  </a:moveTo>
                  <a:cubicBezTo>
                    <a:pt x="15" y="36"/>
                    <a:pt x="15" y="35"/>
                    <a:pt x="15" y="35"/>
                  </a:cubicBezTo>
                  <a:cubicBezTo>
                    <a:pt x="16" y="34"/>
                    <a:pt x="17" y="33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7" y="34"/>
                    <a:pt x="16" y="35"/>
                    <a:pt x="15" y="37"/>
                  </a:cubicBezTo>
                  <a:moveTo>
                    <a:pt x="111" y="38"/>
                  </a:moveTo>
                  <a:cubicBezTo>
                    <a:pt x="110" y="36"/>
                    <a:pt x="109" y="35"/>
                    <a:pt x="109" y="34"/>
                  </a:cubicBezTo>
                  <a:cubicBezTo>
                    <a:pt x="110" y="33"/>
                    <a:pt x="111" y="32"/>
                    <a:pt x="112" y="30"/>
                  </a:cubicBezTo>
                  <a:cubicBezTo>
                    <a:pt x="112" y="32"/>
                    <a:pt x="112" y="33"/>
                    <a:pt x="112" y="34"/>
                  </a:cubicBezTo>
                  <a:cubicBezTo>
                    <a:pt x="112" y="35"/>
                    <a:pt x="112" y="35"/>
                    <a:pt x="112" y="36"/>
                  </a:cubicBezTo>
                  <a:cubicBezTo>
                    <a:pt x="112" y="37"/>
                    <a:pt x="111" y="37"/>
                    <a:pt x="111" y="38"/>
                  </a:cubicBezTo>
                  <a:moveTo>
                    <a:pt x="15" y="32"/>
                  </a:moveTo>
                  <a:cubicBezTo>
                    <a:pt x="15" y="31"/>
                    <a:pt x="15" y="31"/>
                    <a:pt x="15" y="3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2"/>
                    <a:pt x="15" y="32"/>
                  </a:cubicBezTo>
                  <a:moveTo>
                    <a:pt x="36" y="21"/>
                  </a:moveTo>
                  <a:cubicBezTo>
                    <a:pt x="36" y="21"/>
                    <a:pt x="36" y="21"/>
                    <a:pt x="37" y="21"/>
                  </a:cubicBezTo>
                  <a:cubicBezTo>
                    <a:pt x="42" y="17"/>
                    <a:pt x="48" y="15"/>
                    <a:pt x="54" y="14"/>
                  </a:cubicBezTo>
                  <a:cubicBezTo>
                    <a:pt x="55" y="14"/>
                    <a:pt x="55" y="13"/>
                    <a:pt x="55" y="12"/>
                  </a:cubicBezTo>
                  <a:cubicBezTo>
                    <a:pt x="55" y="9"/>
                    <a:pt x="55" y="6"/>
                    <a:pt x="55" y="3"/>
                  </a:cubicBezTo>
                  <a:cubicBezTo>
                    <a:pt x="58" y="3"/>
                    <a:pt x="61" y="2"/>
                    <a:pt x="64" y="2"/>
                  </a:cubicBezTo>
                  <a:cubicBezTo>
                    <a:pt x="67" y="2"/>
                    <a:pt x="70" y="3"/>
                    <a:pt x="73" y="3"/>
                  </a:cubicBezTo>
                  <a:cubicBezTo>
                    <a:pt x="73" y="6"/>
                    <a:pt x="73" y="9"/>
                    <a:pt x="73" y="12"/>
                  </a:cubicBezTo>
                  <a:cubicBezTo>
                    <a:pt x="73" y="13"/>
                    <a:pt x="73" y="14"/>
                    <a:pt x="74" y="14"/>
                  </a:cubicBezTo>
                  <a:cubicBezTo>
                    <a:pt x="80" y="15"/>
                    <a:pt x="86" y="17"/>
                    <a:pt x="92" y="21"/>
                  </a:cubicBezTo>
                  <a:cubicBezTo>
                    <a:pt x="92" y="21"/>
                    <a:pt x="92" y="21"/>
                    <a:pt x="92" y="21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6" y="19"/>
                    <a:pt x="98" y="16"/>
                    <a:pt x="100" y="14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103" y="16"/>
                    <a:pt x="109" y="23"/>
                    <a:pt x="110" y="23"/>
                  </a:cubicBezTo>
                  <a:cubicBezTo>
                    <a:pt x="110" y="24"/>
                    <a:pt x="111" y="25"/>
                    <a:pt x="112" y="26"/>
                  </a:cubicBezTo>
                  <a:cubicBezTo>
                    <a:pt x="112" y="27"/>
                    <a:pt x="112" y="27"/>
                    <a:pt x="112" y="27"/>
                  </a:cubicBezTo>
                  <a:cubicBezTo>
                    <a:pt x="110" y="29"/>
                    <a:pt x="108" y="31"/>
                    <a:pt x="106" y="33"/>
                  </a:cubicBezTo>
                  <a:cubicBezTo>
                    <a:pt x="105" y="33"/>
                    <a:pt x="105" y="34"/>
                    <a:pt x="106" y="35"/>
                  </a:cubicBezTo>
                  <a:cubicBezTo>
                    <a:pt x="109" y="40"/>
                    <a:pt x="112" y="46"/>
                    <a:pt x="113" y="53"/>
                  </a:cubicBezTo>
                  <a:cubicBezTo>
                    <a:pt x="113" y="53"/>
                    <a:pt x="114" y="54"/>
                    <a:pt x="114" y="54"/>
                  </a:cubicBezTo>
                  <a:cubicBezTo>
                    <a:pt x="117" y="54"/>
                    <a:pt x="120" y="54"/>
                    <a:pt x="123" y="54"/>
                  </a:cubicBezTo>
                  <a:cubicBezTo>
                    <a:pt x="124" y="57"/>
                    <a:pt x="124" y="60"/>
                    <a:pt x="124" y="63"/>
                  </a:cubicBezTo>
                  <a:cubicBezTo>
                    <a:pt x="124" y="65"/>
                    <a:pt x="124" y="68"/>
                    <a:pt x="124" y="71"/>
                  </a:cubicBezTo>
                  <a:cubicBezTo>
                    <a:pt x="123" y="71"/>
                    <a:pt x="123" y="71"/>
                    <a:pt x="122" y="71"/>
                  </a:cubicBezTo>
                  <a:cubicBezTo>
                    <a:pt x="119" y="71"/>
                    <a:pt x="117" y="71"/>
                    <a:pt x="115" y="73"/>
                  </a:cubicBezTo>
                  <a:cubicBezTo>
                    <a:pt x="114" y="73"/>
                    <a:pt x="113" y="75"/>
                    <a:pt x="112" y="76"/>
                  </a:cubicBezTo>
                  <a:cubicBezTo>
                    <a:pt x="110" y="80"/>
                    <a:pt x="109" y="84"/>
                    <a:pt x="106" y="90"/>
                  </a:cubicBezTo>
                  <a:cubicBezTo>
                    <a:pt x="105" y="91"/>
                    <a:pt x="105" y="91"/>
                    <a:pt x="106" y="92"/>
                  </a:cubicBezTo>
                  <a:cubicBezTo>
                    <a:pt x="108" y="94"/>
                    <a:pt x="110" y="96"/>
                    <a:pt x="112" y="98"/>
                  </a:cubicBezTo>
                  <a:cubicBezTo>
                    <a:pt x="109" y="103"/>
                    <a:pt x="105" y="107"/>
                    <a:pt x="100" y="111"/>
                  </a:cubicBezTo>
                  <a:cubicBezTo>
                    <a:pt x="98" y="108"/>
                    <a:pt x="96" y="106"/>
                    <a:pt x="94" y="104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86" y="108"/>
                    <a:pt x="80" y="110"/>
                    <a:pt x="74" y="111"/>
                  </a:cubicBezTo>
                  <a:cubicBezTo>
                    <a:pt x="73" y="112"/>
                    <a:pt x="73" y="112"/>
                    <a:pt x="73" y="113"/>
                  </a:cubicBezTo>
                  <a:cubicBezTo>
                    <a:pt x="73" y="116"/>
                    <a:pt x="73" y="119"/>
                    <a:pt x="73" y="122"/>
                  </a:cubicBezTo>
                  <a:cubicBezTo>
                    <a:pt x="70" y="122"/>
                    <a:pt x="67" y="123"/>
                    <a:pt x="64" y="123"/>
                  </a:cubicBezTo>
                  <a:cubicBezTo>
                    <a:pt x="61" y="123"/>
                    <a:pt x="58" y="122"/>
                    <a:pt x="55" y="122"/>
                  </a:cubicBezTo>
                  <a:cubicBezTo>
                    <a:pt x="55" y="119"/>
                    <a:pt x="55" y="116"/>
                    <a:pt x="55" y="113"/>
                  </a:cubicBezTo>
                  <a:cubicBezTo>
                    <a:pt x="55" y="112"/>
                    <a:pt x="55" y="112"/>
                    <a:pt x="54" y="111"/>
                  </a:cubicBezTo>
                  <a:cubicBezTo>
                    <a:pt x="48" y="110"/>
                    <a:pt x="42" y="108"/>
                    <a:pt x="36" y="104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5" y="104"/>
                    <a:pt x="35" y="104"/>
                    <a:pt x="34" y="104"/>
                  </a:cubicBezTo>
                  <a:cubicBezTo>
                    <a:pt x="32" y="106"/>
                    <a:pt x="30" y="108"/>
                    <a:pt x="28" y="111"/>
                  </a:cubicBezTo>
                  <a:cubicBezTo>
                    <a:pt x="28" y="111"/>
                    <a:pt x="28" y="111"/>
                    <a:pt x="28" y="111"/>
                  </a:cubicBezTo>
                  <a:cubicBezTo>
                    <a:pt x="28" y="111"/>
                    <a:pt x="28" y="111"/>
                    <a:pt x="28" y="111"/>
                  </a:cubicBezTo>
                  <a:cubicBezTo>
                    <a:pt x="23" y="107"/>
                    <a:pt x="19" y="103"/>
                    <a:pt x="16" y="98"/>
                  </a:cubicBezTo>
                  <a:cubicBezTo>
                    <a:pt x="18" y="96"/>
                    <a:pt x="20" y="94"/>
                    <a:pt x="22" y="92"/>
                  </a:cubicBezTo>
                  <a:cubicBezTo>
                    <a:pt x="23" y="91"/>
                    <a:pt x="23" y="91"/>
                    <a:pt x="22" y="90"/>
                  </a:cubicBezTo>
                  <a:cubicBezTo>
                    <a:pt x="19" y="85"/>
                    <a:pt x="16" y="79"/>
                    <a:pt x="15" y="72"/>
                  </a:cubicBezTo>
                  <a:cubicBezTo>
                    <a:pt x="15" y="72"/>
                    <a:pt x="14" y="71"/>
                    <a:pt x="14" y="71"/>
                  </a:cubicBezTo>
                  <a:cubicBezTo>
                    <a:pt x="11" y="71"/>
                    <a:pt x="8" y="71"/>
                    <a:pt x="5" y="71"/>
                  </a:cubicBezTo>
                  <a:cubicBezTo>
                    <a:pt x="4" y="68"/>
                    <a:pt x="4" y="66"/>
                    <a:pt x="4" y="63"/>
                  </a:cubicBezTo>
                  <a:cubicBezTo>
                    <a:pt x="4" y="60"/>
                    <a:pt x="4" y="57"/>
                    <a:pt x="5" y="54"/>
                  </a:cubicBezTo>
                  <a:cubicBezTo>
                    <a:pt x="8" y="54"/>
                    <a:pt x="11" y="54"/>
                    <a:pt x="14" y="54"/>
                  </a:cubicBezTo>
                  <a:cubicBezTo>
                    <a:pt x="14" y="54"/>
                    <a:pt x="15" y="53"/>
                    <a:pt x="15" y="53"/>
                  </a:cubicBezTo>
                  <a:cubicBezTo>
                    <a:pt x="17" y="46"/>
                    <a:pt x="19" y="40"/>
                    <a:pt x="23" y="35"/>
                  </a:cubicBezTo>
                  <a:cubicBezTo>
                    <a:pt x="23" y="34"/>
                    <a:pt x="23" y="33"/>
                    <a:pt x="22" y="33"/>
                  </a:cubicBezTo>
                  <a:cubicBezTo>
                    <a:pt x="20" y="31"/>
                    <a:pt x="18" y="29"/>
                    <a:pt x="16" y="27"/>
                  </a:cubicBezTo>
                  <a:cubicBezTo>
                    <a:pt x="20" y="22"/>
                    <a:pt x="24" y="18"/>
                    <a:pt x="28" y="14"/>
                  </a:cubicBezTo>
                  <a:cubicBezTo>
                    <a:pt x="30" y="16"/>
                    <a:pt x="33" y="19"/>
                    <a:pt x="35" y="21"/>
                  </a:cubicBezTo>
                  <a:cubicBezTo>
                    <a:pt x="35" y="21"/>
                    <a:pt x="35" y="21"/>
                    <a:pt x="36" y="21"/>
                  </a:cubicBezTo>
                  <a:moveTo>
                    <a:pt x="64" y="0"/>
                  </a:moveTo>
                  <a:cubicBezTo>
                    <a:pt x="61" y="0"/>
                    <a:pt x="57" y="0"/>
                    <a:pt x="54" y="0"/>
                  </a:cubicBezTo>
                  <a:cubicBezTo>
                    <a:pt x="53" y="1"/>
                    <a:pt x="52" y="1"/>
                    <a:pt x="52" y="2"/>
                  </a:cubicBezTo>
                  <a:cubicBezTo>
                    <a:pt x="52" y="5"/>
                    <a:pt x="52" y="8"/>
                    <a:pt x="52" y="11"/>
                  </a:cubicBezTo>
                  <a:cubicBezTo>
                    <a:pt x="47" y="12"/>
                    <a:pt x="41" y="15"/>
                    <a:pt x="36" y="18"/>
                  </a:cubicBezTo>
                  <a:cubicBezTo>
                    <a:pt x="34" y="16"/>
                    <a:pt x="32" y="14"/>
                    <a:pt x="30" y="11"/>
                  </a:cubicBezTo>
                  <a:cubicBezTo>
                    <a:pt x="29" y="11"/>
                    <a:pt x="29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2" y="15"/>
                    <a:pt x="17" y="20"/>
                    <a:pt x="13" y="26"/>
                  </a:cubicBezTo>
                  <a:cubicBezTo>
                    <a:pt x="13" y="26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30"/>
                    <a:pt x="12" y="33"/>
                    <a:pt x="12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2" y="39"/>
                    <a:pt x="12" y="39"/>
                  </a:cubicBezTo>
                  <a:cubicBezTo>
                    <a:pt x="13" y="40"/>
                    <a:pt x="14" y="41"/>
                    <a:pt x="15" y="43"/>
                  </a:cubicBezTo>
                  <a:cubicBezTo>
                    <a:pt x="14" y="45"/>
                    <a:pt x="13" y="48"/>
                    <a:pt x="13" y="51"/>
                  </a:cubicBezTo>
                  <a:cubicBezTo>
                    <a:pt x="10" y="51"/>
                    <a:pt x="6" y="51"/>
                    <a:pt x="3" y="51"/>
                  </a:cubicBezTo>
                  <a:cubicBezTo>
                    <a:pt x="3" y="51"/>
                    <a:pt x="2" y="51"/>
                    <a:pt x="2" y="52"/>
                  </a:cubicBezTo>
                  <a:cubicBezTo>
                    <a:pt x="2" y="53"/>
                    <a:pt x="2" y="53"/>
                    <a:pt x="2" y="54"/>
                  </a:cubicBezTo>
                  <a:cubicBezTo>
                    <a:pt x="1" y="54"/>
                    <a:pt x="1" y="54"/>
                    <a:pt x="1" y="55"/>
                  </a:cubicBezTo>
                  <a:cubicBezTo>
                    <a:pt x="0" y="59"/>
                    <a:pt x="0" y="66"/>
                    <a:pt x="0" y="72"/>
                  </a:cubicBezTo>
                  <a:cubicBezTo>
                    <a:pt x="0" y="77"/>
                    <a:pt x="0" y="81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2" y="85"/>
                    <a:pt x="2" y="85"/>
                  </a:cubicBezTo>
                  <a:cubicBezTo>
                    <a:pt x="5" y="85"/>
                    <a:pt x="8" y="85"/>
                    <a:pt x="11" y="85"/>
                  </a:cubicBezTo>
                  <a:cubicBezTo>
                    <a:pt x="12" y="89"/>
                    <a:pt x="13" y="92"/>
                    <a:pt x="15" y="95"/>
                  </a:cubicBezTo>
                  <a:cubicBezTo>
                    <a:pt x="14" y="96"/>
                    <a:pt x="14" y="96"/>
                    <a:pt x="13" y="97"/>
                  </a:cubicBezTo>
                  <a:cubicBezTo>
                    <a:pt x="13" y="97"/>
                    <a:pt x="12" y="98"/>
                    <a:pt x="12" y="98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102"/>
                    <a:pt x="12" y="106"/>
                    <a:pt x="11" y="109"/>
                  </a:cubicBezTo>
                  <a:cubicBezTo>
                    <a:pt x="11" y="109"/>
                    <a:pt x="11" y="109"/>
                    <a:pt x="11" y="109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11" y="111"/>
                    <a:pt x="12" y="112"/>
                    <a:pt x="12" y="112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16" y="117"/>
                    <a:pt x="20" y="121"/>
                    <a:pt x="25" y="125"/>
                  </a:cubicBezTo>
                  <a:cubicBezTo>
                    <a:pt x="26" y="125"/>
                    <a:pt x="26" y="125"/>
                    <a:pt x="27" y="125"/>
                  </a:cubicBezTo>
                  <a:cubicBezTo>
                    <a:pt x="27" y="125"/>
                    <a:pt x="27" y="125"/>
                    <a:pt x="27" y="125"/>
                  </a:cubicBezTo>
                  <a:cubicBezTo>
                    <a:pt x="28" y="125"/>
                    <a:pt x="28" y="125"/>
                    <a:pt x="28" y="125"/>
                  </a:cubicBezTo>
                  <a:cubicBezTo>
                    <a:pt x="30" y="123"/>
                    <a:pt x="32" y="121"/>
                    <a:pt x="35" y="119"/>
                  </a:cubicBezTo>
                  <a:cubicBezTo>
                    <a:pt x="40" y="122"/>
                    <a:pt x="44" y="124"/>
                    <a:pt x="50" y="125"/>
                  </a:cubicBezTo>
                  <a:cubicBezTo>
                    <a:pt x="50" y="129"/>
                    <a:pt x="51" y="131"/>
                    <a:pt x="51" y="135"/>
                  </a:cubicBezTo>
                  <a:cubicBezTo>
                    <a:pt x="51" y="136"/>
                    <a:pt x="52" y="136"/>
                    <a:pt x="53" y="136"/>
                  </a:cubicBezTo>
                  <a:cubicBezTo>
                    <a:pt x="56" y="137"/>
                    <a:pt x="59" y="137"/>
                    <a:pt x="63" y="137"/>
                  </a:cubicBezTo>
                  <a:cubicBezTo>
                    <a:pt x="66" y="137"/>
                    <a:pt x="70" y="137"/>
                    <a:pt x="73" y="136"/>
                  </a:cubicBezTo>
                  <a:cubicBezTo>
                    <a:pt x="74" y="136"/>
                    <a:pt x="75" y="135"/>
                    <a:pt x="75" y="135"/>
                  </a:cubicBezTo>
                  <a:cubicBezTo>
                    <a:pt x="75" y="132"/>
                    <a:pt x="75" y="129"/>
                    <a:pt x="76" y="125"/>
                  </a:cubicBezTo>
                  <a:cubicBezTo>
                    <a:pt x="81" y="124"/>
                    <a:pt x="86" y="122"/>
                    <a:pt x="91" y="119"/>
                  </a:cubicBezTo>
                  <a:cubicBezTo>
                    <a:pt x="93" y="121"/>
                    <a:pt x="96" y="123"/>
                    <a:pt x="98" y="125"/>
                  </a:cubicBezTo>
                  <a:cubicBezTo>
                    <a:pt x="98" y="125"/>
                    <a:pt x="98" y="126"/>
                    <a:pt x="99" y="126"/>
                  </a:cubicBezTo>
                  <a:cubicBezTo>
                    <a:pt x="99" y="126"/>
                    <a:pt x="99" y="125"/>
                    <a:pt x="100" y="125"/>
                  </a:cubicBezTo>
                  <a:cubicBezTo>
                    <a:pt x="105" y="121"/>
                    <a:pt x="110" y="116"/>
                    <a:pt x="114" y="111"/>
                  </a:cubicBezTo>
                  <a:cubicBezTo>
                    <a:pt x="115" y="110"/>
                    <a:pt x="115" y="110"/>
                    <a:pt x="115" y="110"/>
                  </a:cubicBezTo>
                  <a:cubicBezTo>
                    <a:pt x="115" y="106"/>
                    <a:pt x="115" y="103"/>
                    <a:pt x="116" y="98"/>
                  </a:cubicBezTo>
                  <a:cubicBezTo>
                    <a:pt x="116" y="98"/>
                    <a:pt x="116" y="98"/>
                    <a:pt x="116" y="98"/>
                  </a:cubicBezTo>
                  <a:cubicBezTo>
                    <a:pt x="116" y="98"/>
                    <a:pt x="116" y="98"/>
                    <a:pt x="116" y="98"/>
                  </a:cubicBezTo>
                  <a:cubicBezTo>
                    <a:pt x="115" y="97"/>
                    <a:pt x="115" y="97"/>
                    <a:pt x="115" y="97"/>
                  </a:cubicBezTo>
                  <a:cubicBezTo>
                    <a:pt x="115" y="97"/>
                    <a:pt x="115" y="97"/>
                    <a:pt x="115" y="97"/>
                  </a:cubicBezTo>
                  <a:cubicBezTo>
                    <a:pt x="114" y="96"/>
                    <a:pt x="113" y="95"/>
                    <a:pt x="112" y="94"/>
                  </a:cubicBezTo>
                  <a:cubicBezTo>
                    <a:pt x="114" y="90"/>
                    <a:pt x="115" y="88"/>
                    <a:pt x="116" y="87"/>
                  </a:cubicBezTo>
                  <a:cubicBezTo>
                    <a:pt x="117" y="86"/>
                    <a:pt x="117" y="86"/>
                    <a:pt x="117" y="86"/>
                  </a:cubicBezTo>
                  <a:cubicBezTo>
                    <a:pt x="118" y="85"/>
                    <a:pt x="119" y="85"/>
                    <a:pt x="120" y="85"/>
                  </a:cubicBezTo>
                  <a:cubicBezTo>
                    <a:pt x="120" y="85"/>
                    <a:pt x="120" y="85"/>
                    <a:pt x="120" y="85"/>
                  </a:cubicBezTo>
                  <a:cubicBezTo>
                    <a:pt x="121" y="85"/>
                    <a:pt x="122" y="85"/>
                    <a:pt x="124" y="85"/>
                  </a:cubicBezTo>
                  <a:cubicBezTo>
                    <a:pt x="124" y="85"/>
                    <a:pt x="124" y="85"/>
                    <a:pt x="124" y="85"/>
                  </a:cubicBezTo>
                  <a:cubicBezTo>
                    <a:pt x="124" y="85"/>
                    <a:pt x="125" y="85"/>
                    <a:pt x="125" y="84"/>
                  </a:cubicBezTo>
                  <a:cubicBezTo>
                    <a:pt x="126" y="80"/>
                    <a:pt x="126" y="77"/>
                    <a:pt x="126" y="73"/>
                  </a:cubicBezTo>
                  <a:cubicBezTo>
                    <a:pt x="127" y="69"/>
                    <a:pt x="127" y="66"/>
                    <a:pt x="127" y="63"/>
                  </a:cubicBezTo>
                  <a:cubicBezTo>
                    <a:pt x="127" y="59"/>
                    <a:pt x="127" y="56"/>
                    <a:pt x="126" y="52"/>
                  </a:cubicBezTo>
                  <a:cubicBezTo>
                    <a:pt x="126" y="51"/>
                    <a:pt x="125" y="51"/>
                    <a:pt x="125" y="51"/>
                  </a:cubicBezTo>
                  <a:cubicBezTo>
                    <a:pt x="122" y="51"/>
                    <a:pt x="119" y="51"/>
                    <a:pt x="116" y="51"/>
                  </a:cubicBezTo>
                  <a:cubicBezTo>
                    <a:pt x="115" y="47"/>
                    <a:pt x="114" y="44"/>
                    <a:pt x="112" y="40"/>
                  </a:cubicBezTo>
                  <a:cubicBezTo>
                    <a:pt x="113" y="40"/>
                    <a:pt x="113" y="39"/>
                    <a:pt x="114" y="39"/>
                  </a:cubicBezTo>
                  <a:cubicBezTo>
                    <a:pt x="115" y="39"/>
                    <a:pt x="115" y="38"/>
                    <a:pt x="115" y="37"/>
                  </a:cubicBezTo>
                  <a:cubicBezTo>
                    <a:pt x="115" y="36"/>
                    <a:pt x="115" y="35"/>
                    <a:pt x="115" y="34"/>
                  </a:cubicBezTo>
                  <a:cubicBezTo>
                    <a:pt x="115" y="32"/>
                    <a:pt x="115" y="30"/>
                    <a:pt x="115" y="29"/>
                  </a:cubicBezTo>
                  <a:cubicBezTo>
                    <a:pt x="115" y="28"/>
                    <a:pt x="116" y="28"/>
                    <a:pt x="116" y="28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6" y="27"/>
                    <a:pt x="116" y="26"/>
                    <a:pt x="11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5"/>
                    <a:pt x="115" y="25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3" y="23"/>
                    <a:pt x="113" y="22"/>
                    <a:pt x="112" y="21"/>
                  </a:cubicBezTo>
                  <a:cubicBezTo>
                    <a:pt x="112" y="21"/>
                    <a:pt x="111" y="20"/>
                    <a:pt x="110" y="19"/>
                  </a:cubicBezTo>
                  <a:cubicBezTo>
                    <a:pt x="108" y="18"/>
                    <a:pt x="106" y="16"/>
                    <a:pt x="105" y="14"/>
                  </a:cubicBezTo>
                  <a:cubicBezTo>
                    <a:pt x="104" y="13"/>
                    <a:pt x="103" y="13"/>
                    <a:pt x="102" y="12"/>
                  </a:cubicBezTo>
                  <a:cubicBezTo>
                    <a:pt x="102" y="12"/>
                    <a:pt x="101" y="12"/>
                    <a:pt x="101" y="11"/>
                  </a:cubicBezTo>
                  <a:cubicBezTo>
                    <a:pt x="101" y="11"/>
                    <a:pt x="101" y="11"/>
                    <a:pt x="100" y="11"/>
                  </a:cubicBezTo>
                  <a:cubicBezTo>
                    <a:pt x="100" y="11"/>
                    <a:pt x="100" y="11"/>
                    <a:pt x="100" y="11"/>
                  </a:cubicBezTo>
                  <a:cubicBezTo>
                    <a:pt x="100" y="11"/>
                    <a:pt x="99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7" y="14"/>
                    <a:pt x="94" y="16"/>
                    <a:pt x="92" y="18"/>
                  </a:cubicBezTo>
                  <a:cubicBezTo>
                    <a:pt x="87" y="15"/>
                    <a:pt x="82" y="12"/>
                    <a:pt x="76" y="11"/>
                  </a:cubicBezTo>
                  <a:cubicBezTo>
                    <a:pt x="76" y="8"/>
                    <a:pt x="76" y="5"/>
                    <a:pt x="76" y="2"/>
                  </a:cubicBezTo>
                  <a:cubicBezTo>
                    <a:pt x="76" y="1"/>
                    <a:pt x="75" y="1"/>
                    <a:pt x="74" y="0"/>
                  </a:cubicBezTo>
                  <a:cubicBezTo>
                    <a:pt x="71" y="0"/>
                    <a:pt x="68" y="0"/>
                    <a:pt x="6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2" name="Freeform 743"/>
            <p:cNvSpPr>
              <a:spLocks noEditPoints="1"/>
            </p:cNvSpPr>
            <p:nvPr/>
          </p:nvSpPr>
          <p:spPr bwMode="auto">
            <a:xfrm>
              <a:off x="3300" y="1114"/>
              <a:ext cx="140" cy="140"/>
            </a:xfrm>
            <a:custGeom>
              <a:avLst/>
              <a:gdLst>
                <a:gd name="T0" fmla="*/ 56 w 59"/>
                <a:gd name="T1" fmla="*/ 30 h 59"/>
                <a:gd name="T2" fmla="*/ 54 w 59"/>
                <a:gd name="T3" fmla="*/ 29 h 59"/>
                <a:gd name="T4" fmla="*/ 55 w 59"/>
                <a:gd name="T5" fmla="*/ 28 h 59"/>
                <a:gd name="T6" fmla="*/ 53 w 59"/>
                <a:gd name="T7" fmla="*/ 26 h 59"/>
                <a:gd name="T8" fmla="*/ 53 w 59"/>
                <a:gd name="T9" fmla="*/ 26 h 59"/>
                <a:gd name="T10" fmla="*/ 54 w 59"/>
                <a:gd name="T11" fmla="*/ 21 h 59"/>
                <a:gd name="T12" fmla="*/ 51 w 59"/>
                <a:gd name="T13" fmla="*/ 21 h 59"/>
                <a:gd name="T14" fmla="*/ 53 w 59"/>
                <a:gd name="T15" fmla="*/ 20 h 59"/>
                <a:gd name="T16" fmla="*/ 49 w 59"/>
                <a:gd name="T17" fmla="*/ 19 h 59"/>
                <a:gd name="T18" fmla="*/ 50 w 59"/>
                <a:gd name="T19" fmla="*/ 20 h 59"/>
                <a:gd name="T20" fmla="*/ 46 w 59"/>
                <a:gd name="T21" fmla="*/ 16 h 59"/>
                <a:gd name="T22" fmla="*/ 48 w 59"/>
                <a:gd name="T23" fmla="*/ 18 h 59"/>
                <a:gd name="T24" fmla="*/ 47 w 59"/>
                <a:gd name="T25" fmla="*/ 11 h 59"/>
                <a:gd name="T26" fmla="*/ 45 w 59"/>
                <a:gd name="T27" fmla="*/ 15 h 59"/>
                <a:gd name="T28" fmla="*/ 3 w 59"/>
                <a:gd name="T29" fmla="*/ 28 h 59"/>
                <a:gd name="T30" fmla="*/ 12 w 59"/>
                <a:gd name="T31" fmla="*/ 16 h 59"/>
                <a:gd name="T32" fmla="*/ 45 w 59"/>
                <a:gd name="T33" fmla="*/ 19 h 59"/>
                <a:gd name="T34" fmla="*/ 53 w 59"/>
                <a:gd name="T35" fmla="*/ 41 h 59"/>
                <a:gd name="T36" fmla="*/ 30 w 59"/>
                <a:gd name="T37" fmla="*/ 56 h 59"/>
                <a:gd name="T38" fmla="*/ 40 w 59"/>
                <a:gd name="T39" fmla="*/ 12 h 59"/>
                <a:gd name="T40" fmla="*/ 46 w 59"/>
                <a:gd name="T41" fmla="*/ 10 h 59"/>
                <a:gd name="T42" fmla="*/ 6 w 59"/>
                <a:gd name="T43" fmla="*/ 17 h 59"/>
                <a:gd name="T44" fmla="*/ 9 w 59"/>
                <a:gd name="T45" fmla="*/ 15 h 59"/>
                <a:gd name="T46" fmla="*/ 15 w 59"/>
                <a:gd name="T47" fmla="*/ 7 h 59"/>
                <a:gd name="T48" fmla="*/ 39 w 59"/>
                <a:gd name="T49" fmla="*/ 11 h 59"/>
                <a:gd name="T50" fmla="*/ 43 w 59"/>
                <a:gd name="T51" fmla="*/ 8 h 59"/>
                <a:gd name="T52" fmla="*/ 34 w 59"/>
                <a:gd name="T53" fmla="*/ 9 h 59"/>
                <a:gd name="T54" fmla="*/ 41 w 59"/>
                <a:gd name="T55" fmla="*/ 6 h 59"/>
                <a:gd name="T56" fmla="*/ 31 w 59"/>
                <a:gd name="T57" fmla="*/ 8 h 59"/>
                <a:gd name="T58" fmla="*/ 36 w 59"/>
                <a:gd name="T59" fmla="*/ 5 h 59"/>
                <a:gd name="T60" fmla="*/ 19 w 59"/>
                <a:gd name="T61" fmla="*/ 5 h 59"/>
                <a:gd name="T62" fmla="*/ 13 w 59"/>
                <a:gd name="T63" fmla="*/ 12 h 59"/>
                <a:gd name="T64" fmla="*/ 34 w 59"/>
                <a:gd name="T65" fmla="*/ 3 h 59"/>
                <a:gd name="T66" fmla="*/ 27 w 59"/>
                <a:gd name="T67" fmla="*/ 8 h 59"/>
                <a:gd name="T68" fmla="*/ 26 w 59"/>
                <a:gd name="T69" fmla="*/ 3 h 59"/>
                <a:gd name="T70" fmla="*/ 19 w 59"/>
                <a:gd name="T71" fmla="*/ 9 h 59"/>
                <a:gd name="T72" fmla="*/ 29 w 59"/>
                <a:gd name="T73" fmla="*/ 3 h 59"/>
                <a:gd name="T74" fmla="*/ 23 w 59"/>
                <a:gd name="T75" fmla="*/ 8 h 59"/>
                <a:gd name="T76" fmla="*/ 12 w 59"/>
                <a:gd name="T77" fmla="*/ 5 h 59"/>
                <a:gd name="T78" fmla="*/ 30 w 59"/>
                <a:gd name="T79" fmla="*/ 59 h 59"/>
                <a:gd name="T80" fmla="*/ 45 w 59"/>
                <a:gd name="T81" fmla="*/ 54 h 59"/>
                <a:gd name="T82" fmla="*/ 46 w 59"/>
                <a:gd name="T83" fmla="*/ 53 h 59"/>
                <a:gd name="T84" fmla="*/ 48 w 59"/>
                <a:gd name="T85" fmla="*/ 52 h 59"/>
                <a:gd name="T86" fmla="*/ 48 w 59"/>
                <a:gd name="T87" fmla="*/ 52 h 59"/>
                <a:gd name="T88" fmla="*/ 48 w 59"/>
                <a:gd name="T89" fmla="*/ 52 h 59"/>
                <a:gd name="T90" fmla="*/ 48 w 59"/>
                <a:gd name="T91" fmla="*/ 52 h 59"/>
                <a:gd name="T92" fmla="*/ 59 w 59"/>
                <a:gd name="T93" fmla="*/ 31 h 59"/>
                <a:gd name="T94" fmla="*/ 29 w 59"/>
                <a:gd name="T9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9" h="59">
                  <a:moveTo>
                    <a:pt x="56" y="32"/>
                  </a:moveTo>
                  <a:cubicBezTo>
                    <a:pt x="55" y="32"/>
                    <a:pt x="55" y="31"/>
                    <a:pt x="55" y="30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2"/>
                    <a:pt x="56" y="32"/>
                  </a:cubicBezTo>
                  <a:moveTo>
                    <a:pt x="54" y="29"/>
                  </a:moveTo>
                  <a:cubicBezTo>
                    <a:pt x="54" y="28"/>
                    <a:pt x="54" y="28"/>
                    <a:pt x="54" y="28"/>
                  </a:cubicBezTo>
                  <a:cubicBezTo>
                    <a:pt x="54" y="27"/>
                    <a:pt x="55" y="27"/>
                    <a:pt x="55" y="27"/>
                  </a:cubicBezTo>
                  <a:cubicBezTo>
                    <a:pt x="55" y="27"/>
                    <a:pt x="55" y="28"/>
                    <a:pt x="55" y="28"/>
                  </a:cubicBezTo>
                  <a:cubicBezTo>
                    <a:pt x="54" y="29"/>
                    <a:pt x="54" y="29"/>
                    <a:pt x="54" y="29"/>
                  </a:cubicBezTo>
                  <a:moveTo>
                    <a:pt x="53" y="26"/>
                  </a:moveTo>
                  <a:cubicBezTo>
                    <a:pt x="53" y="26"/>
                    <a:pt x="53" y="26"/>
                    <a:pt x="53" y="26"/>
                  </a:cubicBezTo>
                  <a:cubicBezTo>
                    <a:pt x="54" y="25"/>
                    <a:pt x="54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6"/>
                    <a:pt x="54" y="26"/>
                    <a:pt x="53" y="26"/>
                  </a:cubicBezTo>
                  <a:moveTo>
                    <a:pt x="52" y="24"/>
                  </a:moveTo>
                  <a:cubicBezTo>
                    <a:pt x="52" y="24"/>
                    <a:pt x="52" y="23"/>
                    <a:pt x="52" y="23"/>
                  </a:cubicBezTo>
                  <a:cubicBezTo>
                    <a:pt x="52" y="22"/>
                    <a:pt x="53" y="22"/>
                    <a:pt x="54" y="21"/>
                  </a:cubicBezTo>
                  <a:cubicBezTo>
                    <a:pt x="54" y="22"/>
                    <a:pt x="54" y="22"/>
                    <a:pt x="54" y="23"/>
                  </a:cubicBezTo>
                  <a:cubicBezTo>
                    <a:pt x="54" y="23"/>
                    <a:pt x="53" y="24"/>
                    <a:pt x="52" y="24"/>
                  </a:cubicBezTo>
                  <a:moveTo>
                    <a:pt x="51" y="21"/>
                  </a:moveTo>
                  <a:cubicBezTo>
                    <a:pt x="50" y="21"/>
                    <a:pt x="50" y="21"/>
                    <a:pt x="50" y="21"/>
                  </a:cubicBezTo>
                  <a:cubicBezTo>
                    <a:pt x="51" y="20"/>
                    <a:pt x="52" y="20"/>
                    <a:pt x="53" y="19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2" y="20"/>
                    <a:pt x="52" y="21"/>
                    <a:pt x="51" y="21"/>
                  </a:cubicBezTo>
                  <a:moveTo>
                    <a:pt x="50" y="20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0" y="18"/>
                    <a:pt x="51" y="18"/>
                    <a:pt x="52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1" y="19"/>
                    <a:pt x="50" y="19"/>
                    <a:pt x="50" y="20"/>
                  </a:cubicBezTo>
                  <a:moveTo>
                    <a:pt x="48" y="18"/>
                  </a:move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7"/>
                    <a:pt x="46" y="16"/>
                  </a:cubicBezTo>
                  <a:cubicBezTo>
                    <a:pt x="47" y="15"/>
                    <a:pt x="49" y="15"/>
                    <a:pt x="50" y="14"/>
                  </a:cubicBezTo>
                  <a:cubicBezTo>
                    <a:pt x="50" y="15"/>
                    <a:pt x="51" y="15"/>
                    <a:pt x="51" y="16"/>
                  </a:cubicBezTo>
                  <a:cubicBezTo>
                    <a:pt x="50" y="16"/>
                    <a:pt x="49" y="17"/>
                    <a:pt x="48" y="18"/>
                  </a:cubicBezTo>
                  <a:moveTo>
                    <a:pt x="45" y="15"/>
                  </a:moveTo>
                  <a:cubicBezTo>
                    <a:pt x="45" y="15"/>
                    <a:pt x="44" y="14"/>
                    <a:pt x="43" y="14"/>
                  </a:cubicBezTo>
                  <a:cubicBezTo>
                    <a:pt x="45" y="13"/>
                    <a:pt x="46" y="12"/>
                    <a:pt x="47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2"/>
                    <a:pt x="49" y="12"/>
                    <a:pt x="49" y="13"/>
                  </a:cubicBezTo>
                  <a:cubicBezTo>
                    <a:pt x="48" y="14"/>
                    <a:pt x="46" y="14"/>
                    <a:pt x="45" y="15"/>
                  </a:cubicBezTo>
                  <a:moveTo>
                    <a:pt x="30" y="56"/>
                  </a:moveTo>
                  <a:cubicBezTo>
                    <a:pt x="23" y="56"/>
                    <a:pt x="16" y="52"/>
                    <a:pt x="11" y="47"/>
                  </a:cubicBezTo>
                  <a:cubicBezTo>
                    <a:pt x="6" y="42"/>
                    <a:pt x="3" y="35"/>
                    <a:pt x="3" y="28"/>
                  </a:cubicBezTo>
                  <a:cubicBezTo>
                    <a:pt x="3" y="27"/>
                    <a:pt x="3" y="26"/>
                    <a:pt x="3" y="25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6" y="21"/>
                    <a:pt x="8" y="18"/>
                    <a:pt x="12" y="16"/>
                  </a:cubicBezTo>
                  <a:cubicBezTo>
                    <a:pt x="17" y="12"/>
                    <a:pt x="22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34" y="11"/>
                    <a:pt x="41" y="14"/>
                    <a:pt x="45" y="19"/>
                  </a:cubicBezTo>
                  <a:cubicBezTo>
                    <a:pt x="50" y="25"/>
                    <a:pt x="53" y="32"/>
                    <a:pt x="53" y="39"/>
                  </a:cubicBezTo>
                  <a:cubicBezTo>
                    <a:pt x="53" y="39"/>
                    <a:pt x="53" y="40"/>
                    <a:pt x="53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2" y="44"/>
                    <a:pt x="49" y="48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0" y="54"/>
                    <a:pt x="35" y="56"/>
                    <a:pt x="30" y="56"/>
                  </a:cubicBezTo>
                  <a:cubicBezTo>
                    <a:pt x="30" y="56"/>
                    <a:pt x="30" y="56"/>
                    <a:pt x="30" y="56"/>
                  </a:cubicBezTo>
                  <a:moveTo>
                    <a:pt x="42" y="13"/>
                  </a:moveTo>
                  <a:cubicBezTo>
                    <a:pt x="41" y="12"/>
                    <a:pt x="41" y="12"/>
                    <a:pt x="40" y="12"/>
                  </a:cubicBezTo>
                  <a:cubicBezTo>
                    <a:pt x="42" y="11"/>
                    <a:pt x="43" y="10"/>
                    <a:pt x="45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9"/>
                    <a:pt x="46" y="9"/>
                    <a:pt x="46" y="10"/>
                  </a:cubicBezTo>
                  <a:cubicBezTo>
                    <a:pt x="45" y="11"/>
                    <a:pt x="43" y="12"/>
                    <a:pt x="42" y="13"/>
                  </a:cubicBezTo>
                  <a:moveTo>
                    <a:pt x="6" y="17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8" y="14"/>
                    <a:pt x="11" y="12"/>
                    <a:pt x="13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2" y="10"/>
                    <a:pt x="10" y="12"/>
                    <a:pt x="9" y="15"/>
                  </a:cubicBezTo>
                  <a:cubicBezTo>
                    <a:pt x="8" y="15"/>
                    <a:pt x="7" y="16"/>
                    <a:pt x="6" y="17"/>
                  </a:cubicBezTo>
                  <a:moveTo>
                    <a:pt x="14" y="8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4" y="8"/>
                    <a:pt x="14" y="8"/>
                  </a:cubicBezTo>
                  <a:moveTo>
                    <a:pt x="39" y="11"/>
                  </a:moveTo>
                  <a:cubicBezTo>
                    <a:pt x="38" y="10"/>
                    <a:pt x="38" y="10"/>
                    <a:pt x="38" y="10"/>
                  </a:cubicBezTo>
                  <a:cubicBezTo>
                    <a:pt x="39" y="9"/>
                    <a:pt x="41" y="8"/>
                    <a:pt x="42" y="7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2" y="9"/>
                    <a:pt x="40" y="10"/>
                    <a:pt x="39" y="11"/>
                  </a:cubicBezTo>
                  <a:moveTo>
                    <a:pt x="36" y="10"/>
                  </a:moveTo>
                  <a:cubicBezTo>
                    <a:pt x="36" y="9"/>
                    <a:pt x="35" y="9"/>
                    <a:pt x="34" y="9"/>
                  </a:cubicBezTo>
                  <a:cubicBezTo>
                    <a:pt x="35" y="8"/>
                    <a:pt x="36" y="7"/>
                    <a:pt x="37" y="6"/>
                  </a:cubicBezTo>
                  <a:cubicBezTo>
                    <a:pt x="38" y="6"/>
                    <a:pt x="38" y="5"/>
                    <a:pt x="39" y="5"/>
                  </a:cubicBezTo>
                  <a:cubicBezTo>
                    <a:pt x="40" y="5"/>
                    <a:pt x="40" y="6"/>
                    <a:pt x="41" y="6"/>
                  </a:cubicBezTo>
                  <a:cubicBezTo>
                    <a:pt x="39" y="7"/>
                    <a:pt x="38" y="8"/>
                    <a:pt x="36" y="10"/>
                  </a:cubicBezTo>
                  <a:moveTo>
                    <a:pt x="33" y="9"/>
                  </a:moveTo>
                  <a:cubicBezTo>
                    <a:pt x="32" y="8"/>
                    <a:pt x="32" y="8"/>
                    <a:pt x="31" y="8"/>
                  </a:cubicBezTo>
                  <a:cubicBezTo>
                    <a:pt x="33" y="7"/>
                    <a:pt x="34" y="5"/>
                    <a:pt x="36" y="4"/>
                  </a:cubicBezTo>
                  <a:cubicBezTo>
                    <a:pt x="36" y="4"/>
                    <a:pt x="37" y="4"/>
                    <a:pt x="37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5" y="6"/>
                    <a:pt x="34" y="7"/>
                    <a:pt x="33" y="9"/>
                  </a:cubicBezTo>
                  <a:moveTo>
                    <a:pt x="13" y="12"/>
                  </a:moveTo>
                  <a:cubicBezTo>
                    <a:pt x="15" y="9"/>
                    <a:pt x="17" y="7"/>
                    <a:pt x="19" y="5"/>
                  </a:cubicBezTo>
                  <a:cubicBezTo>
                    <a:pt x="20" y="4"/>
                    <a:pt x="21" y="4"/>
                    <a:pt x="22" y="4"/>
                  </a:cubicBezTo>
                  <a:cubicBezTo>
                    <a:pt x="20" y="6"/>
                    <a:pt x="18" y="8"/>
                    <a:pt x="15" y="10"/>
                  </a:cubicBezTo>
                  <a:cubicBezTo>
                    <a:pt x="15" y="11"/>
                    <a:pt x="14" y="11"/>
                    <a:pt x="13" y="12"/>
                  </a:cubicBezTo>
                  <a:moveTo>
                    <a:pt x="27" y="8"/>
                  </a:moveTo>
                  <a:cubicBezTo>
                    <a:pt x="28" y="6"/>
                    <a:pt x="30" y="4"/>
                    <a:pt x="32" y="3"/>
                  </a:cubicBezTo>
                  <a:cubicBezTo>
                    <a:pt x="33" y="3"/>
                    <a:pt x="33" y="3"/>
                    <a:pt x="34" y="3"/>
                  </a:cubicBezTo>
                  <a:cubicBezTo>
                    <a:pt x="32" y="5"/>
                    <a:pt x="31" y="6"/>
                    <a:pt x="29" y="8"/>
                  </a:cubicBezTo>
                  <a:cubicBezTo>
                    <a:pt x="28" y="8"/>
                    <a:pt x="28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moveTo>
                    <a:pt x="19" y="9"/>
                  </a:moveTo>
                  <a:cubicBezTo>
                    <a:pt x="21" y="7"/>
                    <a:pt x="23" y="5"/>
                    <a:pt x="25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5"/>
                    <a:pt x="22" y="7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moveTo>
                    <a:pt x="23" y="8"/>
                  </a:moveTo>
                  <a:cubicBezTo>
                    <a:pt x="25" y="6"/>
                    <a:pt x="27" y="4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30" y="3"/>
                    <a:pt x="30" y="3"/>
                  </a:cubicBezTo>
                  <a:cubicBezTo>
                    <a:pt x="28" y="4"/>
                    <a:pt x="26" y="6"/>
                    <a:pt x="24" y="8"/>
                  </a:cubicBezTo>
                  <a:cubicBezTo>
                    <a:pt x="24" y="8"/>
                    <a:pt x="23" y="8"/>
                    <a:pt x="23" y="8"/>
                  </a:cubicBezTo>
                  <a:moveTo>
                    <a:pt x="29" y="0"/>
                  </a:moveTo>
                  <a:cubicBezTo>
                    <a:pt x="24" y="0"/>
                    <a:pt x="18" y="1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4" y="11"/>
                    <a:pt x="0" y="20"/>
                    <a:pt x="0" y="28"/>
                  </a:cubicBezTo>
                  <a:cubicBezTo>
                    <a:pt x="0" y="35"/>
                    <a:pt x="4" y="43"/>
                    <a:pt x="9" y="49"/>
                  </a:cubicBezTo>
                  <a:cubicBezTo>
                    <a:pt x="14" y="55"/>
                    <a:pt x="22" y="59"/>
                    <a:pt x="30" y="59"/>
                  </a:cubicBezTo>
                  <a:cubicBezTo>
                    <a:pt x="34" y="59"/>
                    <a:pt x="39" y="57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5" y="54"/>
                    <a:pt x="45" y="54"/>
                    <a:pt x="45" y="54"/>
                  </a:cubicBezTo>
                  <a:cubicBezTo>
                    <a:pt x="45" y="54"/>
                    <a:pt x="45" y="54"/>
                    <a:pt x="45" y="54"/>
                  </a:cubicBezTo>
                  <a:cubicBezTo>
                    <a:pt x="45" y="54"/>
                    <a:pt x="45" y="54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7" y="53"/>
                    <a:pt x="47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55" y="46"/>
                    <a:pt x="59" y="38"/>
                    <a:pt x="59" y="31"/>
                  </a:cubicBezTo>
                  <a:cubicBezTo>
                    <a:pt x="59" y="23"/>
                    <a:pt x="55" y="15"/>
                    <a:pt x="50" y="9"/>
                  </a:cubicBezTo>
                  <a:cubicBezTo>
                    <a:pt x="45" y="4"/>
                    <a:pt x="37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3" name="Freeform 744"/>
            <p:cNvSpPr>
              <a:spLocks noEditPoints="1"/>
            </p:cNvSpPr>
            <p:nvPr/>
          </p:nvSpPr>
          <p:spPr bwMode="auto">
            <a:xfrm>
              <a:off x="3255" y="1074"/>
              <a:ext cx="225" cy="239"/>
            </a:xfrm>
            <a:custGeom>
              <a:avLst/>
              <a:gdLst>
                <a:gd name="T0" fmla="*/ 41 w 95"/>
                <a:gd name="T1" fmla="*/ 98 h 101"/>
                <a:gd name="T2" fmla="*/ 41 w 95"/>
                <a:gd name="T3" fmla="*/ 92 h 101"/>
                <a:gd name="T4" fmla="*/ 39 w 95"/>
                <a:gd name="T5" fmla="*/ 92 h 101"/>
                <a:gd name="T6" fmla="*/ 65 w 95"/>
                <a:gd name="T7" fmla="*/ 91 h 101"/>
                <a:gd name="T8" fmla="*/ 71 w 95"/>
                <a:gd name="T9" fmla="*/ 87 h 101"/>
                <a:gd name="T10" fmla="*/ 50 w 95"/>
                <a:gd name="T11" fmla="*/ 90 h 101"/>
                <a:gd name="T12" fmla="*/ 70 w 95"/>
                <a:gd name="T13" fmla="*/ 91 h 101"/>
                <a:gd name="T14" fmla="*/ 56 w 95"/>
                <a:gd name="T15" fmla="*/ 84 h 101"/>
                <a:gd name="T16" fmla="*/ 64 w 95"/>
                <a:gd name="T17" fmla="*/ 84 h 101"/>
                <a:gd name="T18" fmla="*/ 33 w 95"/>
                <a:gd name="T19" fmla="*/ 84 h 101"/>
                <a:gd name="T20" fmla="*/ 57 w 95"/>
                <a:gd name="T21" fmla="*/ 89 h 101"/>
                <a:gd name="T22" fmla="*/ 28 w 95"/>
                <a:gd name="T23" fmla="*/ 86 h 101"/>
                <a:gd name="T24" fmla="*/ 25 w 95"/>
                <a:gd name="T25" fmla="*/ 84 h 101"/>
                <a:gd name="T26" fmla="*/ 14 w 95"/>
                <a:gd name="T27" fmla="*/ 79 h 101"/>
                <a:gd name="T28" fmla="*/ 28 w 95"/>
                <a:gd name="T29" fmla="*/ 79 h 101"/>
                <a:gd name="T30" fmla="*/ 22 w 95"/>
                <a:gd name="T31" fmla="*/ 81 h 101"/>
                <a:gd name="T32" fmla="*/ 16 w 95"/>
                <a:gd name="T33" fmla="*/ 83 h 101"/>
                <a:gd name="T34" fmla="*/ 23 w 95"/>
                <a:gd name="T35" fmla="*/ 76 h 101"/>
                <a:gd name="T36" fmla="*/ 12 w 95"/>
                <a:gd name="T37" fmla="*/ 75 h 101"/>
                <a:gd name="T38" fmla="*/ 11 w 95"/>
                <a:gd name="T39" fmla="*/ 74 h 101"/>
                <a:gd name="T40" fmla="*/ 7 w 95"/>
                <a:gd name="T41" fmla="*/ 74 h 101"/>
                <a:gd name="T42" fmla="*/ 80 w 95"/>
                <a:gd name="T43" fmla="*/ 69 h 101"/>
                <a:gd name="T44" fmla="*/ 88 w 95"/>
                <a:gd name="T45" fmla="*/ 67 h 101"/>
                <a:gd name="T46" fmla="*/ 85 w 95"/>
                <a:gd name="T47" fmla="*/ 67 h 101"/>
                <a:gd name="T48" fmla="*/ 11 w 95"/>
                <a:gd name="T49" fmla="*/ 61 h 101"/>
                <a:gd name="T50" fmla="*/ 10 w 95"/>
                <a:gd name="T51" fmla="*/ 56 h 101"/>
                <a:gd name="T52" fmla="*/ 6 w 95"/>
                <a:gd name="T53" fmla="*/ 53 h 101"/>
                <a:gd name="T54" fmla="*/ 3 w 95"/>
                <a:gd name="T55" fmla="*/ 52 h 101"/>
                <a:gd name="T56" fmla="*/ 4 w 95"/>
                <a:gd name="T57" fmla="*/ 47 h 101"/>
                <a:gd name="T58" fmla="*/ 85 w 95"/>
                <a:gd name="T59" fmla="*/ 33 h 101"/>
                <a:gd name="T60" fmla="*/ 17 w 95"/>
                <a:gd name="T61" fmla="*/ 20 h 101"/>
                <a:gd name="T62" fmla="*/ 47 w 95"/>
                <a:gd name="T63" fmla="*/ 10 h 101"/>
                <a:gd name="T64" fmla="*/ 73 w 95"/>
                <a:gd name="T65" fmla="*/ 20 h 101"/>
                <a:gd name="T66" fmla="*/ 86 w 95"/>
                <a:gd name="T67" fmla="*/ 24 h 101"/>
                <a:gd name="T68" fmla="*/ 86 w 95"/>
                <a:gd name="T69" fmla="*/ 46 h 101"/>
                <a:gd name="T70" fmla="*/ 79 w 95"/>
                <a:gd name="T71" fmla="*/ 65 h 101"/>
                <a:gd name="T72" fmla="*/ 64 w 95"/>
                <a:gd name="T73" fmla="*/ 79 h 101"/>
                <a:gd name="T74" fmla="*/ 36 w 95"/>
                <a:gd name="T75" fmla="*/ 82 h 101"/>
                <a:gd name="T76" fmla="*/ 10 w 95"/>
                <a:gd name="T77" fmla="*/ 66 h 101"/>
                <a:gd name="T78" fmla="*/ 7 w 95"/>
                <a:gd name="T79" fmla="*/ 33 h 101"/>
                <a:gd name="T80" fmla="*/ 22 w 95"/>
                <a:gd name="T81" fmla="*/ 21 h 101"/>
                <a:gd name="T82" fmla="*/ 49 w 95"/>
                <a:gd name="T83" fmla="*/ 0 h 101"/>
                <a:gd name="T84" fmla="*/ 28 w 95"/>
                <a:gd name="T85" fmla="*/ 4 h 101"/>
                <a:gd name="T86" fmla="*/ 15 w 95"/>
                <a:gd name="T87" fmla="*/ 26 h 101"/>
                <a:gd name="T88" fmla="*/ 4 w 95"/>
                <a:gd name="T89" fmla="*/ 33 h 101"/>
                <a:gd name="T90" fmla="*/ 6 w 95"/>
                <a:gd name="T91" fmla="*/ 65 h 101"/>
                <a:gd name="T92" fmla="*/ 14 w 95"/>
                <a:gd name="T93" fmla="*/ 87 h 101"/>
                <a:gd name="T94" fmla="*/ 31 w 95"/>
                <a:gd name="T95" fmla="*/ 98 h 101"/>
                <a:gd name="T96" fmla="*/ 65 w 95"/>
                <a:gd name="T97" fmla="*/ 96 h 101"/>
                <a:gd name="T98" fmla="*/ 82 w 95"/>
                <a:gd name="T99" fmla="*/ 78 h 101"/>
                <a:gd name="T100" fmla="*/ 84 w 95"/>
                <a:gd name="T101" fmla="*/ 70 h 101"/>
                <a:gd name="T102" fmla="*/ 93 w 95"/>
                <a:gd name="T103" fmla="*/ 61 h 101"/>
                <a:gd name="T104" fmla="*/ 86 w 95"/>
                <a:gd name="T105" fmla="*/ 36 h 101"/>
                <a:gd name="T106" fmla="*/ 90 w 95"/>
                <a:gd name="T107" fmla="*/ 25 h 101"/>
                <a:gd name="T108" fmla="*/ 82 w 95"/>
                <a:gd name="T109" fmla="*/ 13 h 101"/>
                <a:gd name="T110" fmla="*/ 64 w 95"/>
                <a:gd name="T111" fmla="*/ 1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5" h="101">
                  <a:moveTo>
                    <a:pt x="45" y="98"/>
                  </a:moveTo>
                  <a:cubicBezTo>
                    <a:pt x="44" y="98"/>
                    <a:pt x="44" y="98"/>
                    <a:pt x="44" y="98"/>
                  </a:cubicBezTo>
                  <a:cubicBezTo>
                    <a:pt x="45" y="97"/>
                    <a:pt x="45" y="97"/>
                    <a:pt x="45" y="96"/>
                  </a:cubicBezTo>
                  <a:cubicBezTo>
                    <a:pt x="45" y="97"/>
                    <a:pt x="45" y="97"/>
                    <a:pt x="45" y="98"/>
                  </a:cubicBezTo>
                  <a:moveTo>
                    <a:pt x="43" y="98"/>
                  </a:moveTo>
                  <a:cubicBezTo>
                    <a:pt x="42" y="98"/>
                    <a:pt x="42" y="98"/>
                    <a:pt x="41" y="98"/>
                  </a:cubicBezTo>
                  <a:cubicBezTo>
                    <a:pt x="42" y="96"/>
                    <a:pt x="43" y="94"/>
                    <a:pt x="44" y="93"/>
                  </a:cubicBezTo>
                  <a:cubicBezTo>
                    <a:pt x="45" y="93"/>
                    <a:pt x="45" y="93"/>
                    <a:pt x="46" y="93"/>
                  </a:cubicBezTo>
                  <a:cubicBezTo>
                    <a:pt x="45" y="94"/>
                    <a:pt x="44" y="96"/>
                    <a:pt x="43" y="98"/>
                  </a:cubicBezTo>
                  <a:moveTo>
                    <a:pt x="40" y="97"/>
                  </a:moveTo>
                  <a:cubicBezTo>
                    <a:pt x="39" y="97"/>
                    <a:pt x="38" y="97"/>
                    <a:pt x="38" y="97"/>
                  </a:cubicBezTo>
                  <a:cubicBezTo>
                    <a:pt x="39" y="95"/>
                    <a:pt x="40" y="94"/>
                    <a:pt x="41" y="92"/>
                  </a:cubicBezTo>
                  <a:cubicBezTo>
                    <a:pt x="41" y="92"/>
                    <a:pt x="42" y="92"/>
                    <a:pt x="43" y="92"/>
                  </a:cubicBezTo>
                  <a:cubicBezTo>
                    <a:pt x="41" y="94"/>
                    <a:pt x="40" y="96"/>
                    <a:pt x="40" y="97"/>
                  </a:cubicBezTo>
                  <a:moveTo>
                    <a:pt x="36" y="97"/>
                  </a:moveTo>
                  <a:cubicBezTo>
                    <a:pt x="36" y="97"/>
                    <a:pt x="35" y="97"/>
                    <a:pt x="34" y="96"/>
                  </a:cubicBezTo>
                  <a:cubicBezTo>
                    <a:pt x="36" y="95"/>
                    <a:pt x="37" y="93"/>
                    <a:pt x="38" y="92"/>
                  </a:cubicBezTo>
                  <a:cubicBezTo>
                    <a:pt x="38" y="92"/>
                    <a:pt x="39" y="92"/>
                    <a:pt x="39" y="92"/>
                  </a:cubicBezTo>
                  <a:cubicBezTo>
                    <a:pt x="38" y="93"/>
                    <a:pt x="37" y="95"/>
                    <a:pt x="36" y="97"/>
                  </a:cubicBezTo>
                  <a:moveTo>
                    <a:pt x="34" y="94"/>
                  </a:moveTo>
                  <a:cubicBezTo>
                    <a:pt x="34" y="93"/>
                    <a:pt x="35" y="92"/>
                    <a:pt x="35" y="91"/>
                  </a:cubicBezTo>
                  <a:cubicBezTo>
                    <a:pt x="35" y="91"/>
                    <a:pt x="36" y="91"/>
                    <a:pt x="36" y="91"/>
                  </a:cubicBezTo>
                  <a:cubicBezTo>
                    <a:pt x="36" y="92"/>
                    <a:pt x="35" y="93"/>
                    <a:pt x="34" y="94"/>
                  </a:cubicBezTo>
                  <a:moveTo>
                    <a:pt x="65" y="91"/>
                  </a:moveTo>
                  <a:cubicBezTo>
                    <a:pt x="65" y="91"/>
                    <a:pt x="65" y="90"/>
                    <a:pt x="64" y="90"/>
                  </a:cubicBezTo>
                  <a:cubicBezTo>
                    <a:pt x="65" y="89"/>
                    <a:pt x="65" y="88"/>
                    <a:pt x="66" y="87"/>
                  </a:cubicBezTo>
                  <a:cubicBezTo>
                    <a:pt x="66" y="89"/>
                    <a:pt x="65" y="90"/>
                    <a:pt x="65" y="91"/>
                  </a:cubicBezTo>
                  <a:moveTo>
                    <a:pt x="68" y="92"/>
                  </a:moveTo>
                  <a:cubicBezTo>
                    <a:pt x="68" y="91"/>
                    <a:pt x="69" y="89"/>
                    <a:pt x="69" y="88"/>
                  </a:cubicBezTo>
                  <a:cubicBezTo>
                    <a:pt x="70" y="88"/>
                    <a:pt x="70" y="87"/>
                    <a:pt x="71" y="87"/>
                  </a:cubicBezTo>
                  <a:cubicBezTo>
                    <a:pt x="70" y="89"/>
                    <a:pt x="69" y="90"/>
                    <a:pt x="68" y="92"/>
                  </a:cubicBezTo>
                  <a:moveTo>
                    <a:pt x="51" y="86"/>
                  </a:move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6"/>
                    <a:pt x="51" y="86"/>
                    <a:pt x="51" y="86"/>
                  </a:cubicBezTo>
                  <a:moveTo>
                    <a:pt x="50" y="90"/>
                  </a:moveTo>
                  <a:cubicBezTo>
                    <a:pt x="50" y="89"/>
                    <a:pt x="50" y="89"/>
                    <a:pt x="50" y="88"/>
                  </a:cubicBezTo>
                  <a:cubicBezTo>
                    <a:pt x="51" y="87"/>
                    <a:pt x="52" y="86"/>
                    <a:pt x="53" y="85"/>
                  </a:cubicBezTo>
                  <a:cubicBezTo>
                    <a:pt x="54" y="85"/>
                    <a:pt x="54" y="85"/>
                    <a:pt x="54" y="85"/>
                  </a:cubicBezTo>
                  <a:cubicBezTo>
                    <a:pt x="53" y="87"/>
                    <a:pt x="52" y="88"/>
                    <a:pt x="50" y="90"/>
                  </a:cubicBezTo>
                  <a:cubicBezTo>
                    <a:pt x="50" y="90"/>
                    <a:pt x="50" y="90"/>
                    <a:pt x="50" y="90"/>
                  </a:cubicBezTo>
                  <a:moveTo>
                    <a:pt x="70" y="91"/>
                  </a:moveTo>
                  <a:cubicBezTo>
                    <a:pt x="71" y="89"/>
                    <a:pt x="72" y="87"/>
                    <a:pt x="73" y="86"/>
                  </a:cubicBezTo>
                  <a:cubicBezTo>
                    <a:pt x="74" y="85"/>
                    <a:pt x="74" y="85"/>
                    <a:pt x="75" y="85"/>
                  </a:cubicBezTo>
                  <a:cubicBezTo>
                    <a:pt x="74" y="86"/>
                    <a:pt x="73" y="88"/>
                    <a:pt x="73" y="89"/>
                  </a:cubicBezTo>
                  <a:cubicBezTo>
                    <a:pt x="72" y="90"/>
                    <a:pt x="71" y="90"/>
                    <a:pt x="70" y="91"/>
                  </a:cubicBezTo>
                  <a:moveTo>
                    <a:pt x="52" y="90"/>
                  </a:moveTo>
                  <a:cubicBezTo>
                    <a:pt x="54" y="88"/>
                    <a:pt x="55" y="86"/>
                    <a:pt x="56" y="84"/>
                  </a:cubicBezTo>
                  <a:cubicBezTo>
                    <a:pt x="57" y="84"/>
                    <a:pt x="58" y="84"/>
                    <a:pt x="58" y="84"/>
                  </a:cubicBezTo>
                  <a:cubicBezTo>
                    <a:pt x="57" y="86"/>
                    <a:pt x="56" y="88"/>
                    <a:pt x="55" y="89"/>
                  </a:cubicBezTo>
                  <a:cubicBezTo>
                    <a:pt x="54" y="89"/>
                    <a:pt x="53" y="90"/>
                    <a:pt x="52" y="90"/>
                  </a:cubicBezTo>
                  <a:moveTo>
                    <a:pt x="63" y="89"/>
                  </a:moveTo>
                  <a:cubicBezTo>
                    <a:pt x="63" y="88"/>
                    <a:pt x="63" y="88"/>
                    <a:pt x="63" y="88"/>
                  </a:cubicBezTo>
                  <a:cubicBezTo>
                    <a:pt x="64" y="87"/>
                    <a:pt x="64" y="85"/>
                    <a:pt x="64" y="84"/>
                  </a:cubicBezTo>
                  <a:cubicBezTo>
                    <a:pt x="65" y="84"/>
                    <a:pt x="65" y="85"/>
                    <a:pt x="66" y="86"/>
                  </a:cubicBezTo>
                  <a:cubicBezTo>
                    <a:pt x="65" y="87"/>
                    <a:pt x="64" y="88"/>
                    <a:pt x="63" y="89"/>
                  </a:cubicBezTo>
                  <a:moveTo>
                    <a:pt x="32" y="88"/>
                  </a:moveTo>
                  <a:cubicBezTo>
                    <a:pt x="32" y="88"/>
                    <a:pt x="32" y="88"/>
                    <a:pt x="32" y="88"/>
                  </a:cubicBezTo>
                  <a:cubicBezTo>
                    <a:pt x="31" y="87"/>
                    <a:pt x="30" y="87"/>
                    <a:pt x="30" y="87"/>
                  </a:cubicBezTo>
                  <a:cubicBezTo>
                    <a:pt x="31" y="86"/>
                    <a:pt x="32" y="85"/>
                    <a:pt x="33" y="84"/>
                  </a:cubicBezTo>
                  <a:cubicBezTo>
                    <a:pt x="33" y="85"/>
                    <a:pt x="33" y="87"/>
                    <a:pt x="32" y="88"/>
                  </a:cubicBezTo>
                  <a:moveTo>
                    <a:pt x="57" y="89"/>
                  </a:moveTo>
                  <a:cubicBezTo>
                    <a:pt x="58" y="87"/>
                    <a:pt x="59" y="85"/>
                    <a:pt x="60" y="83"/>
                  </a:cubicBezTo>
                  <a:cubicBezTo>
                    <a:pt x="61" y="83"/>
                    <a:pt x="61" y="83"/>
                    <a:pt x="62" y="83"/>
                  </a:cubicBezTo>
                  <a:cubicBezTo>
                    <a:pt x="61" y="84"/>
                    <a:pt x="61" y="86"/>
                    <a:pt x="60" y="88"/>
                  </a:cubicBezTo>
                  <a:cubicBezTo>
                    <a:pt x="59" y="88"/>
                    <a:pt x="58" y="88"/>
                    <a:pt x="57" y="89"/>
                  </a:cubicBezTo>
                  <a:moveTo>
                    <a:pt x="75" y="87"/>
                  </a:moveTo>
                  <a:cubicBezTo>
                    <a:pt x="76" y="85"/>
                    <a:pt x="77" y="84"/>
                    <a:pt x="77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7" y="83"/>
                    <a:pt x="77" y="84"/>
                    <a:pt x="77" y="85"/>
                  </a:cubicBezTo>
                  <a:cubicBezTo>
                    <a:pt x="76" y="86"/>
                    <a:pt x="76" y="86"/>
                    <a:pt x="75" y="87"/>
                  </a:cubicBezTo>
                  <a:moveTo>
                    <a:pt x="28" y="86"/>
                  </a:moveTo>
                  <a:cubicBezTo>
                    <a:pt x="28" y="86"/>
                    <a:pt x="27" y="85"/>
                    <a:pt x="27" y="85"/>
                  </a:cubicBezTo>
                  <a:cubicBezTo>
                    <a:pt x="28" y="84"/>
                    <a:pt x="30" y="83"/>
                    <a:pt x="31" y="81"/>
                  </a:cubicBezTo>
                  <a:cubicBezTo>
                    <a:pt x="32" y="82"/>
                    <a:pt x="32" y="82"/>
                    <a:pt x="33" y="82"/>
                  </a:cubicBezTo>
                  <a:cubicBezTo>
                    <a:pt x="31" y="83"/>
                    <a:pt x="30" y="85"/>
                    <a:pt x="28" y="86"/>
                  </a:cubicBezTo>
                  <a:moveTo>
                    <a:pt x="26" y="84"/>
                  </a:moveTo>
                  <a:cubicBezTo>
                    <a:pt x="25" y="84"/>
                    <a:pt x="25" y="84"/>
                    <a:pt x="25" y="84"/>
                  </a:cubicBezTo>
                  <a:cubicBezTo>
                    <a:pt x="26" y="82"/>
                    <a:pt x="28" y="81"/>
                    <a:pt x="29" y="80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28" y="82"/>
                    <a:pt x="27" y="83"/>
                    <a:pt x="26" y="84"/>
                  </a:cubicBezTo>
                  <a:moveTo>
                    <a:pt x="13" y="83"/>
                  </a:moveTo>
                  <a:cubicBezTo>
                    <a:pt x="12" y="82"/>
                    <a:pt x="12" y="82"/>
                    <a:pt x="12" y="82"/>
                  </a:cubicBezTo>
                  <a:cubicBezTo>
                    <a:pt x="13" y="81"/>
                    <a:pt x="14" y="80"/>
                    <a:pt x="14" y="79"/>
                  </a:cubicBezTo>
                  <a:cubicBezTo>
                    <a:pt x="14" y="80"/>
                    <a:pt x="14" y="80"/>
                    <a:pt x="13" y="81"/>
                  </a:cubicBezTo>
                  <a:cubicBezTo>
                    <a:pt x="13" y="82"/>
                    <a:pt x="13" y="82"/>
                    <a:pt x="13" y="83"/>
                  </a:cubicBezTo>
                  <a:moveTo>
                    <a:pt x="24" y="83"/>
                  </a:moveTo>
                  <a:cubicBezTo>
                    <a:pt x="23" y="82"/>
                    <a:pt x="23" y="82"/>
                    <a:pt x="23" y="82"/>
                  </a:cubicBezTo>
                  <a:cubicBezTo>
                    <a:pt x="24" y="81"/>
                    <a:pt x="25" y="80"/>
                    <a:pt x="27" y="79"/>
                  </a:cubicBezTo>
                  <a:cubicBezTo>
                    <a:pt x="28" y="79"/>
                    <a:pt x="28" y="79"/>
                    <a:pt x="28" y="79"/>
                  </a:cubicBezTo>
                  <a:cubicBezTo>
                    <a:pt x="26" y="80"/>
                    <a:pt x="25" y="81"/>
                    <a:pt x="24" y="83"/>
                  </a:cubicBezTo>
                  <a:moveTo>
                    <a:pt x="22" y="81"/>
                  </a:moveTo>
                  <a:cubicBezTo>
                    <a:pt x="22" y="80"/>
                    <a:pt x="23" y="80"/>
                    <a:pt x="23" y="79"/>
                  </a:cubicBezTo>
                  <a:cubicBezTo>
                    <a:pt x="23" y="78"/>
                    <a:pt x="24" y="78"/>
                    <a:pt x="25" y="77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4" y="79"/>
                    <a:pt x="23" y="80"/>
                    <a:pt x="22" y="81"/>
                  </a:cubicBezTo>
                  <a:moveTo>
                    <a:pt x="16" y="83"/>
                  </a:moveTo>
                  <a:cubicBezTo>
                    <a:pt x="16" y="82"/>
                    <a:pt x="16" y="82"/>
                    <a:pt x="16" y="82"/>
                  </a:cubicBezTo>
                  <a:cubicBezTo>
                    <a:pt x="17" y="81"/>
                    <a:pt x="17" y="80"/>
                    <a:pt x="17" y="79"/>
                  </a:cubicBezTo>
                  <a:cubicBezTo>
                    <a:pt x="18" y="78"/>
                    <a:pt x="19" y="78"/>
                    <a:pt x="20" y="77"/>
                  </a:cubicBezTo>
                  <a:cubicBezTo>
                    <a:pt x="20" y="78"/>
                    <a:pt x="19" y="79"/>
                    <a:pt x="19" y="81"/>
                  </a:cubicBezTo>
                  <a:cubicBezTo>
                    <a:pt x="18" y="81"/>
                    <a:pt x="17" y="82"/>
                    <a:pt x="16" y="83"/>
                  </a:cubicBezTo>
                  <a:moveTo>
                    <a:pt x="11" y="80"/>
                  </a:moveTo>
                  <a:cubicBezTo>
                    <a:pt x="11" y="80"/>
                    <a:pt x="11" y="80"/>
                    <a:pt x="11" y="80"/>
                  </a:cubicBezTo>
                  <a:cubicBezTo>
                    <a:pt x="11" y="79"/>
                    <a:pt x="12" y="78"/>
                    <a:pt x="13" y="77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3" y="78"/>
                    <a:pt x="12" y="79"/>
                    <a:pt x="11" y="80"/>
                  </a:cubicBezTo>
                  <a:moveTo>
                    <a:pt x="23" y="76"/>
                  </a:move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moveTo>
                    <a:pt x="10" y="78"/>
                  </a:moveTo>
                  <a:cubicBezTo>
                    <a:pt x="9" y="77"/>
                    <a:pt x="9" y="77"/>
                    <a:pt x="9" y="77"/>
                  </a:cubicBezTo>
                  <a:cubicBezTo>
                    <a:pt x="10" y="77"/>
                    <a:pt x="11" y="76"/>
                    <a:pt x="12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1" y="76"/>
                    <a:pt x="11" y="77"/>
                    <a:pt x="10" y="78"/>
                  </a:cubicBezTo>
                  <a:moveTo>
                    <a:pt x="8" y="76"/>
                  </a:moveTo>
                  <a:cubicBezTo>
                    <a:pt x="8" y="76"/>
                    <a:pt x="8" y="76"/>
                    <a:pt x="8" y="76"/>
                  </a:cubicBezTo>
                  <a:cubicBezTo>
                    <a:pt x="9" y="75"/>
                    <a:pt x="10" y="74"/>
                    <a:pt x="10" y="73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10" y="74"/>
                    <a:pt x="9" y="75"/>
                    <a:pt x="8" y="76"/>
                  </a:cubicBezTo>
                  <a:moveTo>
                    <a:pt x="7" y="74"/>
                  </a:moveTo>
                  <a:cubicBezTo>
                    <a:pt x="7" y="74"/>
                    <a:pt x="7" y="74"/>
                    <a:pt x="7" y="74"/>
                  </a:cubicBezTo>
                  <a:cubicBezTo>
                    <a:pt x="8" y="72"/>
                    <a:pt x="8" y="71"/>
                    <a:pt x="8" y="70"/>
                  </a:cubicBezTo>
                  <a:cubicBezTo>
                    <a:pt x="9" y="71"/>
                    <a:pt x="9" y="71"/>
                    <a:pt x="10" y="72"/>
                  </a:cubicBezTo>
                  <a:cubicBezTo>
                    <a:pt x="9" y="73"/>
                    <a:pt x="8" y="73"/>
                    <a:pt x="7" y="74"/>
                  </a:cubicBezTo>
                  <a:moveTo>
                    <a:pt x="78" y="72"/>
                  </a:moveTo>
                  <a:cubicBezTo>
                    <a:pt x="78" y="72"/>
                    <a:pt x="78" y="72"/>
                    <a:pt x="78" y="72"/>
                  </a:cubicBezTo>
                  <a:cubicBezTo>
                    <a:pt x="79" y="71"/>
                    <a:pt x="80" y="69"/>
                    <a:pt x="81" y="68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81" y="69"/>
                    <a:pt x="81" y="69"/>
                    <a:pt x="81" y="69"/>
                  </a:cubicBezTo>
                  <a:cubicBezTo>
                    <a:pt x="80" y="69"/>
                    <a:pt x="80" y="69"/>
                    <a:pt x="80" y="69"/>
                  </a:cubicBezTo>
                  <a:cubicBezTo>
                    <a:pt x="79" y="70"/>
                    <a:pt x="79" y="71"/>
                    <a:pt x="78" y="72"/>
                  </a:cubicBezTo>
                  <a:moveTo>
                    <a:pt x="88" y="67"/>
                  </a:moveTo>
                  <a:cubicBezTo>
                    <a:pt x="87" y="67"/>
                    <a:pt x="87" y="67"/>
                    <a:pt x="86" y="67"/>
                  </a:cubicBezTo>
                  <a:cubicBezTo>
                    <a:pt x="87" y="65"/>
                    <a:pt x="88" y="64"/>
                    <a:pt x="89" y="62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89" y="64"/>
                    <a:pt x="88" y="65"/>
                    <a:pt x="88" y="67"/>
                  </a:cubicBezTo>
                  <a:moveTo>
                    <a:pt x="84" y="67"/>
                  </a:moveTo>
                  <a:cubicBezTo>
                    <a:pt x="84" y="66"/>
                    <a:pt x="84" y="66"/>
                    <a:pt x="84" y="65"/>
                  </a:cubicBezTo>
                  <a:cubicBezTo>
                    <a:pt x="85" y="64"/>
                    <a:pt x="86" y="63"/>
                    <a:pt x="87" y="62"/>
                  </a:cubicBezTo>
                  <a:cubicBezTo>
                    <a:pt x="87" y="62"/>
                    <a:pt x="87" y="62"/>
                    <a:pt x="87" y="62"/>
                  </a:cubicBezTo>
                  <a:cubicBezTo>
                    <a:pt x="88" y="62"/>
                    <a:pt x="88" y="62"/>
                    <a:pt x="88" y="62"/>
                  </a:cubicBezTo>
                  <a:cubicBezTo>
                    <a:pt x="87" y="63"/>
                    <a:pt x="86" y="65"/>
                    <a:pt x="85" y="67"/>
                  </a:cubicBezTo>
                  <a:cubicBezTo>
                    <a:pt x="84" y="67"/>
                    <a:pt x="84" y="67"/>
                    <a:pt x="84" y="67"/>
                  </a:cubicBezTo>
                  <a:moveTo>
                    <a:pt x="12" y="61"/>
                  </a:move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moveTo>
                    <a:pt x="11" y="61"/>
                  </a:moveTo>
                  <a:cubicBezTo>
                    <a:pt x="10" y="60"/>
                    <a:pt x="10" y="59"/>
                    <a:pt x="10" y="59"/>
                  </a:cubicBezTo>
                  <a:cubicBezTo>
                    <a:pt x="11" y="58"/>
                    <a:pt x="11" y="58"/>
                    <a:pt x="11" y="57"/>
                  </a:cubicBezTo>
                  <a:cubicBezTo>
                    <a:pt x="11" y="58"/>
                    <a:pt x="11" y="58"/>
                    <a:pt x="11" y="59"/>
                  </a:cubicBezTo>
                  <a:cubicBezTo>
                    <a:pt x="11" y="59"/>
                    <a:pt x="11" y="60"/>
                    <a:pt x="11" y="61"/>
                  </a:cubicBezTo>
                  <a:moveTo>
                    <a:pt x="10" y="56"/>
                  </a:move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6"/>
                    <a:pt x="10" y="56"/>
                    <a:pt x="10" y="56"/>
                  </a:cubicBezTo>
                  <a:moveTo>
                    <a:pt x="7" y="54"/>
                  </a:moveTo>
                  <a:cubicBezTo>
                    <a:pt x="6" y="53"/>
                    <a:pt x="6" y="53"/>
                    <a:pt x="6" y="53"/>
                  </a:cubicBezTo>
                  <a:cubicBezTo>
                    <a:pt x="7" y="52"/>
                    <a:pt x="7" y="51"/>
                    <a:pt x="8" y="50"/>
                  </a:cubicBezTo>
                  <a:cubicBezTo>
                    <a:pt x="8" y="50"/>
                    <a:pt x="8" y="51"/>
                    <a:pt x="8" y="52"/>
                  </a:cubicBezTo>
                  <a:cubicBezTo>
                    <a:pt x="8" y="52"/>
                    <a:pt x="7" y="53"/>
                    <a:pt x="7" y="54"/>
                  </a:cubicBezTo>
                  <a:moveTo>
                    <a:pt x="4" y="53"/>
                  </a:moveTo>
                  <a:cubicBezTo>
                    <a:pt x="4" y="53"/>
                    <a:pt x="3" y="53"/>
                    <a:pt x="3" y="53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4" y="51"/>
                    <a:pt x="5" y="49"/>
                    <a:pt x="6" y="48"/>
                  </a:cubicBezTo>
                  <a:cubicBezTo>
                    <a:pt x="6" y="48"/>
                    <a:pt x="7" y="48"/>
                    <a:pt x="8" y="48"/>
                  </a:cubicBezTo>
                  <a:cubicBezTo>
                    <a:pt x="6" y="50"/>
                    <a:pt x="5" y="51"/>
                    <a:pt x="4" y="53"/>
                  </a:cubicBezTo>
                  <a:moveTo>
                    <a:pt x="3" y="49"/>
                  </a:moveTo>
                  <a:cubicBezTo>
                    <a:pt x="3" y="49"/>
                    <a:pt x="3" y="48"/>
                    <a:pt x="3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8"/>
                    <a:pt x="3" y="49"/>
                    <a:pt x="3" y="49"/>
                  </a:cubicBezTo>
                  <a:moveTo>
                    <a:pt x="85" y="33"/>
                  </a:moveTo>
                  <a:cubicBezTo>
                    <a:pt x="85" y="33"/>
                    <a:pt x="85" y="32"/>
                    <a:pt x="85" y="31"/>
                  </a:cubicBezTo>
                  <a:cubicBezTo>
                    <a:pt x="85" y="31"/>
                    <a:pt x="86" y="30"/>
                    <a:pt x="87" y="30"/>
                  </a:cubicBezTo>
                  <a:cubicBezTo>
                    <a:pt x="87" y="31"/>
                    <a:pt x="86" y="32"/>
                    <a:pt x="86" y="33"/>
                  </a:cubicBezTo>
                  <a:cubicBezTo>
                    <a:pt x="85" y="33"/>
                    <a:pt x="85" y="33"/>
                    <a:pt x="85" y="33"/>
                  </a:cubicBezTo>
                  <a:moveTo>
                    <a:pt x="17" y="23"/>
                  </a:moveTo>
                  <a:cubicBezTo>
                    <a:pt x="16" y="23"/>
                    <a:pt x="16" y="23"/>
                    <a:pt x="16" y="23"/>
                  </a:cubicBezTo>
                  <a:cubicBezTo>
                    <a:pt x="17" y="22"/>
                    <a:pt x="18" y="21"/>
                    <a:pt x="19" y="20"/>
                  </a:cubicBezTo>
                  <a:cubicBezTo>
                    <a:pt x="18" y="21"/>
                    <a:pt x="18" y="22"/>
                    <a:pt x="17" y="23"/>
                  </a:cubicBezTo>
                  <a:moveTo>
                    <a:pt x="17" y="21"/>
                  </a:moveTo>
                  <a:cubicBezTo>
                    <a:pt x="17" y="20"/>
                    <a:pt x="17" y="20"/>
                    <a:pt x="17" y="20"/>
                  </a:cubicBezTo>
                  <a:cubicBezTo>
                    <a:pt x="17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20"/>
                    <a:pt x="17" y="20"/>
                    <a:pt x="17" y="21"/>
                  </a:cubicBezTo>
                  <a:moveTo>
                    <a:pt x="33" y="13"/>
                  </a:moveTo>
                  <a:cubicBezTo>
                    <a:pt x="33" y="13"/>
                    <a:pt x="34" y="13"/>
                    <a:pt x="34" y="13"/>
                  </a:cubicBezTo>
                  <a:cubicBezTo>
                    <a:pt x="38" y="11"/>
                    <a:pt x="43" y="10"/>
                    <a:pt x="47" y="10"/>
                  </a:cubicBezTo>
                  <a:cubicBezTo>
                    <a:pt x="48" y="10"/>
                    <a:pt x="49" y="9"/>
                    <a:pt x="49" y="9"/>
                  </a:cubicBezTo>
                  <a:cubicBezTo>
                    <a:pt x="49" y="7"/>
                    <a:pt x="49" y="5"/>
                    <a:pt x="50" y="3"/>
                  </a:cubicBezTo>
                  <a:cubicBezTo>
                    <a:pt x="54" y="3"/>
                    <a:pt x="58" y="3"/>
                    <a:pt x="62" y="5"/>
                  </a:cubicBezTo>
                  <a:cubicBezTo>
                    <a:pt x="61" y="7"/>
                    <a:pt x="61" y="9"/>
                    <a:pt x="60" y="11"/>
                  </a:cubicBezTo>
                  <a:cubicBezTo>
                    <a:pt x="60" y="11"/>
                    <a:pt x="61" y="12"/>
                    <a:pt x="61" y="12"/>
                  </a:cubicBezTo>
                  <a:cubicBezTo>
                    <a:pt x="66" y="14"/>
                    <a:pt x="70" y="17"/>
                    <a:pt x="73" y="20"/>
                  </a:cubicBezTo>
                  <a:cubicBezTo>
                    <a:pt x="73" y="20"/>
                    <a:pt x="74" y="20"/>
                    <a:pt x="74" y="20"/>
                  </a:cubicBezTo>
                  <a:cubicBezTo>
                    <a:pt x="74" y="20"/>
                    <a:pt x="75" y="20"/>
                    <a:pt x="75" y="20"/>
                  </a:cubicBezTo>
                  <a:cubicBezTo>
                    <a:pt x="77" y="19"/>
                    <a:pt x="79" y="17"/>
                    <a:pt x="80" y="16"/>
                  </a:cubicBezTo>
                  <a:cubicBezTo>
                    <a:pt x="81" y="16"/>
                    <a:pt x="81" y="17"/>
                    <a:pt x="81" y="17"/>
                  </a:cubicBezTo>
                  <a:cubicBezTo>
                    <a:pt x="82" y="18"/>
                    <a:pt x="83" y="20"/>
                    <a:pt x="84" y="21"/>
                  </a:cubicBezTo>
                  <a:cubicBezTo>
                    <a:pt x="85" y="22"/>
                    <a:pt x="86" y="23"/>
                    <a:pt x="86" y="24"/>
                  </a:cubicBezTo>
                  <a:cubicBezTo>
                    <a:pt x="86" y="24"/>
                    <a:pt x="87" y="25"/>
                    <a:pt x="87" y="26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5" y="27"/>
                    <a:pt x="84" y="28"/>
                    <a:pt x="82" y="30"/>
                  </a:cubicBezTo>
                  <a:cubicBezTo>
                    <a:pt x="81" y="30"/>
                    <a:pt x="81" y="31"/>
                    <a:pt x="81" y="31"/>
                  </a:cubicBezTo>
                  <a:cubicBezTo>
                    <a:pt x="83" y="36"/>
                    <a:pt x="84" y="40"/>
                    <a:pt x="85" y="45"/>
                  </a:cubicBezTo>
                  <a:cubicBezTo>
                    <a:pt x="85" y="46"/>
                    <a:pt x="85" y="46"/>
                    <a:pt x="86" y="46"/>
                  </a:cubicBezTo>
                  <a:cubicBezTo>
                    <a:pt x="88" y="47"/>
                    <a:pt x="90" y="47"/>
                    <a:pt x="92" y="47"/>
                  </a:cubicBezTo>
                  <a:cubicBezTo>
                    <a:pt x="92" y="51"/>
                    <a:pt x="91" y="55"/>
                    <a:pt x="90" y="59"/>
                  </a:cubicBezTo>
                  <a:cubicBezTo>
                    <a:pt x="89" y="59"/>
                    <a:pt x="88" y="59"/>
                    <a:pt x="87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5" y="59"/>
                    <a:pt x="84" y="59"/>
                    <a:pt x="83" y="60"/>
                  </a:cubicBezTo>
                  <a:cubicBezTo>
                    <a:pt x="81" y="61"/>
                    <a:pt x="80" y="63"/>
                    <a:pt x="79" y="65"/>
                  </a:cubicBezTo>
                  <a:cubicBezTo>
                    <a:pt x="78" y="67"/>
                    <a:pt x="77" y="69"/>
                    <a:pt x="75" y="71"/>
                  </a:cubicBezTo>
                  <a:cubicBezTo>
                    <a:pt x="74" y="71"/>
                    <a:pt x="74" y="72"/>
                    <a:pt x="75" y="73"/>
                  </a:cubicBezTo>
                  <a:cubicBezTo>
                    <a:pt x="76" y="74"/>
                    <a:pt x="77" y="76"/>
                    <a:pt x="78" y="78"/>
                  </a:cubicBezTo>
                  <a:cubicBezTo>
                    <a:pt x="75" y="81"/>
                    <a:pt x="72" y="83"/>
                    <a:pt x="69" y="85"/>
                  </a:cubicBezTo>
                  <a:cubicBezTo>
                    <a:pt x="67" y="83"/>
                    <a:pt x="66" y="81"/>
                    <a:pt x="65" y="80"/>
                  </a:cubicBezTo>
                  <a:cubicBezTo>
                    <a:pt x="65" y="79"/>
                    <a:pt x="64" y="79"/>
                    <a:pt x="64" y="79"/>
                  </a:cubicBezTo>
                  <a:cubicBezTo>
                    <a:pt x="64" y="79"/>
                    <a:pt x="63" y="79"/>
                    <a:pt x="63" y="79"/>
                  </a:cubicBezTo>
                  <a:cubicBezTo>
                    <a:pt x="59" y="81"/>
                    <a:pt x="54" y="82"/>
                    <a:pt x="50" y="82"/>
                  </a:cubicBezTo>
                  <a:cubicBezTo>
                    <a:pt x="49" y="82"/>
                    <a:pt x="48" y="83"/>
                    <a:pt x="48" y="84"/>
                  </a:cubicBezTo>
                  <a:cubicBezTo>
                    <a:pt x="48" y="86"/>
                    <a:pt x="47" y="88"/>
                    <a:pt x="47" y="90"/>
                  </a:cubicBezTo>
                  <a:cubicBezTo>
                    <a:pt x="43" y="90"/>
                    <a:pt x="39" y="89"/>
                    <a:pt x="35" y="88"/>
                  </a:cubicBezTo>
                  <a:cubicBezTo>
                    <a:pt x="36" y="86"/>
                    <a:pt x="36" y="84"/>
                    <a:pt x="36" y="82"/>
                  </a:cubicBezTo>
                  <a:cubicBezTo>
                    <a:pt x="36" y="81"/>
                    <a:pt x="36" y="80"/>
                    <a:pt x="35" y="80"/>
                  </a:cubicBezTo>
                  <a:cubicBezTo>
                    <a:pt x="31" y="78"/>
                    <a:pt x="27" y="76"/>
                    <a:pt x="24" y="72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20" y="74"/>
                    <a:pt x="18" y="75"/>
                    <a:pt x="17" y="76"/>
                  </a:cubicBezTo>
                  <a:cubicBezTo>
                    <a:pt x="14" y="73"/>
                    <a:pt x="11" y="70"/>
                    <a:pt x="10" y="66"/>
                  </a:cubicBezTo>
                  <a:cubicBezTo>
                    <a:pt x="11" y="65"/>
                    <a:pt x="13" y="64"/>
                    <a:pt x="15" y="63"/>
                  </a:cubicBezTo>
                  <a:cubicBezTo>
                    <a:pt x="15" y="62"/>
                    <a:pt x="16" y="61"/>
                    <a:pt x="15" y="61"/>
                  </a:cubicBezTo>
                  <a:cubicBezTo>
                    <a:pt x="13" y="56"/>
                    <a:pt x="12" y="52"/>
                    <a:pt x="12" y="47"/>
                  </a:cubicBezTo>
                  <a:cubicBezTo>
                    <a:pt x="12" y="46"/>
                    <a:pt x="12" y="46"/>
                    <a:pt x="11" y="46"/>
                  </a:cubicBezTo>
                  <a:cubicBezTo>
                    <a:pt x="9" y="45"/>
                    <a:pt x="7" y="45"/>
                    <a:pt x="5" y="45"/>
                  </a:cubicBezTo>
                  <a:cubicBezTo>
                    <a:pt x="5" y="41"/>
                    <a:pt x="6" y="37"/>
                    <a:pt x="7" y="33"/>
                  </a:cubicBezTo>
                  <a:cubicBezTo>
                    <a:pt x="9" y="33"/>
                    <a:pt x="11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5" y="33"/>
                  </a:cubicBezTo>
                  <a:cubicBezTo>
                    <a:pt x="16" y="31"/>
                    <a:pt x="17" y="29"/>
                    <a:pt x="18" y="27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4"/>
                    <a:pt x="21" y="23"/>
                    <a:pt x="22" y="21"/>
                  </a:cubicBezTo>
                  <a:cubicBezTo>
                    <a:pt x="23" y="21"/>
                    <a:pt x="23" y="20"/>
                    <a:pt x="22" y="19"/>
                  </a:cubicBezTo>
                  <a:cubicBezTo>
                    <a:pt x="21" y="18"/>
                    <a:pt x="20" y="16"/>
                    <a:pt x="19" y="14"/>
                  </a:cubicBezTo>
                  <a:cubicBezTo>
                    <a:pt x="22" y="12"/>
                    <a:pt x="25" y="9"/>
                    <a:pt x="28" y="7"/>
                  </a:cubicBezTo>
                  <a:cubicBezTo>
                    <a:pt x="30" y="9"/>
                    <a:pt x="31" y="11"/>
                    <a:pt x="32" y="13"/>
                  </a:cubicBezTo>
                  <a:cubicBezTo>
                    <a:pt x="32" y="13"/>
                    <a:pt x="33" y="13"/>
                    <a:pt x="33" y="13"/>
                  </a:cubicBezTo>
                  <a:moveTo>
                    <a:pt x="49" y="0"/>
                  </a:moveTo>
                  <a:cubicBezTo>
                    <a:pt x="48" y="0"/>
                    <a:pt x="47" y="0"/>
                    <a:pt x="47" y="1"/>
                  </a:cubicBezTo>
                  <a:cubicBezTo>
                    <a:pt x="47" y="3"/>
                    <a:pt x="46" y="5"/>
                    <a:pt x="46" y="7"/>
                  </a:cubicBezTo>
                  <a:cubicBezTo>
                    <a:pt x="42" y="7"/>
                    <a:pt x="38" y="8"/>
                    <a:pt x="34" y="10"/>
                  </a:cubicBezTo>
                  <a:cubicBezTo>
                    <a:pt x="33" y="8"/>
                    <a:pt x="31" y="6"/>
                    <a:pt x="30" y="5"/>
                  </a:cubicBezTo>
                  <a:cubicBezTo>
                    <a:pt x="30" y="4"/>
                    <a:pt x="29" y="4"/>
                    <a:pt x="29" y="4"/>
                  </a:cubicBezTo>
                  <a:cubicBezTo>
                    <a:pt x="29" y="4"/>
                    <a:pt x="28" y="4"/>
                    <a:pt x="28" y="4"/>
                  </a:cubicBezTo>
                  <a:cubicBezTo>
                    <a:pt x="24" y="6"/>
                    <a:pt x="19" y="9"/>
                    <a:pt x="16" y="13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7"/>
                    <a:pt x="14" y="19"/>
                    <a:pt x="13" y="22"/>
                  </a:cubicBezTo>
                  <a:cubicBezTo>
                    <a:pt x="13" y="22"/>
                    <a:pt x="13" y="23"/>
                    <a:pt x="13" y="23"/>
                  </a:cubicBezTo>
                  <a:cubicBezTo>
                    <a:pt x="14" y="24"/>
                    <a:pt x="14" y="25"/>
                    <a:pt x="15" y="26"/>
                  </a:cubicBezTo>
                  <a:cubicBezTo>
                    <a:pt x="14" y="27"/>
                    <a:pt x="13" y="29"/>
                    <a:pt x="12" y="31"/>
                  </a:cubicBezTo>
                  <a:cubicBezTo>
                    <a:pt x="10" y="30"/>
                    <a:pt x="8" y="30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5" y="30"/>
                    <a:pt x="5" y="30"/>
                    <a:pt x="4" y="31"/>
                  </a:cubicBezTo>
                  <a:cubicBezTo>
                    <a:pt x="4" y="31"/>
                    <a:pt x="4" y="31"/>
                    <a:pt x="4" y="32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2" y="38"/>
                    <a:pt x="0" y="49"/>
                    <a:pt x="0" y="54"/>
                  </a:cubicBezTo>
                  <a:cubicBezTo>
                    <a:pt x="0" y="55"/>
                    <a:pt x="0" y="55"/>
                    <a:pt x="1" y="55"/>
                  </a:cubicBezTo>
                  <a:cubicBezTo>
                    <a:pt x="3" y="56"/>
                    <a:pt x="5" y="56"/>
                    <a:pt x="7" y="57"/>
                  </a:cubicBezTo>
                  <a:cubicBezTo>
                    <a:pt x="7" y="59"/>
                    <a:pt x="8" y="61"/>
                    <a:pt x="8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5"/>
                    <a:pt x="6" y="65"/>
                    <a:pt x="6" y="65"/>
                  </a:cubicBezTo>
                  <a:cubicBezTo>
                    <a:pt x="6" y="68"/>
                    <a:pt x="5" y="71"/>
                    <a:pt x="4" y="73"/>
                  </a:cubicBezTo>
                  <a:cubicBezTo>
                    <a:pt x="4" y="73"/>
                    <a:pt x="4" y="73"/>
                    <a:pt x="4" y="73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4" y="75"/>
                    <a:pt x="4" y="75"/>
                    <a:pt x="5" y="76"/>
                  </a:cubicBezTo>
                  <a:cubicBezTo>
                    <a:pt x="7" y="80"/>
                    <a:pt x="9" y="83"/>
                    <a:pt x="12" y="86"/>
                  </a:cubicBezTo>
                  <a:cubicBezTo>
                    <a:pt x="13" y="87"/>
                    <a:pt x="13" y="87"/>
                    <a:pt x="14" y="87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4" y="87"/>
                    <a:pt x="15" y="87"/>
                    <a:pt x="15" y="87"/>
                  </a:cubicBezTo>
                  <a:cubicBezTo>
                    <a:pt x="17" y="86"/>
                    <a:pt x="18" y="85"/>
                    <a:pt x="20" y="84"/>
                  </a:cubicBezTo>
                  <a:cubicBezTo>
                    <a:pt x="23" y="86"/>
                    <a:pt x="26" y="88"/>
                    <a:pt x="30" y="90"/>
                  </a:cubicBezTo>
                  <a:cubicBezTo>
                    <a:pt x="30" y="92"/>
                    <a:pt x="30" y="94"/>
                    <a:pt x="30" y="97"/>
                  </a:cubicBezTo>
                  <a:cubicBezTo>
                    <a:pt x="30" y="98"/>
                    <a:pt x="30" y="98"/>
                    <a:pt x="31" y="98"/>
                  </a:cubicBezTo>
                  <a:cubicBezTo>
                    <a:pt x="36" y="100"/>
                    <a:pt x="41" y="101"/>
                    <a:pt x="46" y="101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1"/>
                    <a:pt x="47" y="100"/>
                    <a:pt x="47" y="100"/>
                  </a:cubicBezTo>
                  <a:cubicBezTo>
                    <a:pt x="48" y="98"/>
                    <a:pt x="49" y="96"/>
                    <a:pt x="49" y="93"/>
                  </a:cubicBezTo>
                  <a:cubicBezTo>
                    <a:pt x="54" y="93"/>
                    <a:pt x="57" y="92"/>
                    <a:pt x="61" y="90"/>
                  </a:cubicBezTo>
                  <a:cubicBezTo>
                    <a:pt x="62" y="92"/>
                    <a:pt x="64" y="94"/>
                    <a:pt x="65" y="96"/>
                  </a:cubicBezTo>
                  <a:cubicBezTo>
                    <a:pt x="65" y="96"/>
                    <a:pt x="65" y="96"/>
                    <a:pt x="66" y="96"/>
                  </a:cubicBezTo>
                  <a:cubicBezTo>
                    <a:pt x="66" y="96"/>
                    <a:pt x="66" y="96"/>
                    <a:pt x="67" y="96"/>
                  </a:cubicBezTo>
                  <a:cubicBezTo>
                    <a:pt x="71" y="94"/>
                    <a:pt x="75" y="91"/>
                    <a:pt x="79" y="87"/>
                  </a:cubicBezTo>
                  <a:cubicBezTo>
                    <a:pt x="79" y="87"/>
                    <a:pt x="79" y="87"/>
                    <a:pt x="79" y="87"/>
                  </a:cubicBezTo>
                  <a:cubicBezTo>
                    <a:pt x="80" y="84"/>
                    <a:pt x="81" y="82"/>
                    <a:pt x="82" y="78"/>
                  </a:cubicBezTo>
                  <a:cubicBezTo>
                    <a:pt x="82" y="78"/>
                    <a:pt x="82" y="78"/>
                    <a:pt x="82" y="78"/>
                  </a:cubicBezTo>
                  <a:cubicBezTo>
                    <a:pt x="82" y="78"/>
                    <a:pt x="82" y="78"/>
                    <a:pt x="82" y="78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1" y="76"/>
                    <a:pt x="80" y="75"/>
                    <a:pt x="80" y="75"/>
                  </a:cubicBezTo>
                  <a:cubicBezTo>
                    <a:pt x="81" y="73"/>
                    <a:pt x="82" y="71"/>
                    <a:pt x="83" y="71"/>
                  </a:cubicBezTo>
                  <a:cubicBezTo>
                    <a:pt x="83" y="70"/>
                    <a:pt x="84" y="70"/>
                    <a:pt x="84" y="70"/>
                  </a:cubicBezTo>
                  <a:cubicBezTo>
                    <a:pt x="84" y="70"/>
                    <a:pt x="84" y="70"/>
                    <a:pt x="85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70"/>
                    <a:pt x="87" y="70"/>
                    <a:pt x="89" y="70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9" y="70"/>
                    <a:pt x="90" y="70"/>
                    <a:pt x="90" y="69"/>
                  </a:cubicBezTo>
                  <a:cubicBezTo>
                    <a:pt x="91" y="67"/>
                    <a:pt x="92" y="64"/>
                    <a:pt x="93" y="61"/>
                  </a:cubicBezTo>
                  <a:cubicBezTo>
                    <a:pt x="94" y="56"/>
                    <a:pt x="95" y="51"/>
                    <a:pt x="95" y="46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5" y="45"/>
                    <a:pt x="95" y="45"/>
                    <a:pt x="94" y="45"/>
                  </a:cubicBezTo>
                  <a:cubicBezTo>
                    <a:pt x="92" y="44"/>
                    <a:pt x="90" y="44"/>
                    <a:pt x="87" y="44"/>
                  </a:cubicBezTo>
                  <a:cubicBezTo>
                    <a:pt x="87" y="41"/>
                    <a:pt x="87" y="39"/>
                    <a:pt x="86" y="36"/>
                  </a:cubicBezTo>
                  <a:cubicBezTo>
                    <a:pt x="87" y="36"/>
                    <a:pt x="87" y="36"/>
                    <a:pt x="88" y="35"/>
                  </a:cubicBezTo>
                  <a:cubicBezTo>
                    <a:pt x="88" y="35"/>
                    <a:pt x="89" y="35"/>
                    <a:pt x="89" y="34"/>
                  </a:cubicBezTo>
                  <a:cubicBezTo>
                    <a:pt x="89" y="32"/>
                    <a:pt x="90" y="30"/>
                    <a:pt x="90" y="28"/>
                  </a:cubicBezTo>
                  <a:cubicBezTo>
                    <a:pt x="90" y="28"/>
                    <a:pt x="90" y="27"/>
                    <a:pt x="90" y="27"/>
                  </a:cubicBezTo>
                  <a:cubicBezTo>
                    <a:pt x="91" y="27"/>
                    <a:pt x="91" y="26"/>
                    <a:pt x="90" y="26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89" y="24"/>
                    <a:pt x="89" y="23"/>
                    <a:pt x="88" y="22"/>
                  </a:cubicBezTo>
                  <a:cubicBezTo>
                    <a:pt x="88" y="22"/>
                    <a:pt x="88" y="21"/>
                    <a:pt x="87" y="20"/>
                  </a:cubicBezTo>
                  <a:cubicBezTo>
                    <a:pt x="86" y="19"/>
                    <a:pt x="85" y="17"/>
                    <a:pt x="84" y="16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8" y="14"/>
                    <a:pt x="76" y="16"/>
                    <a:pt x="74" y="17"/>
                  </a:cubicBezTo>
                  <a:cubicBezTo>
                    <a:pt x="71" y="14"/>
                    <a:pt x="67" y="12"/>
                    <a:pt x="64" y="10"/>
                  </a:cubicBezTo>
                  <a:cubicBezTo>
                    <a:pt x="64" y="8"/>
                    <a:pt x="64" y="6"/>
                    <a:pt x="65" y="4"/>
                  </a:cubicBezTo>
                  <a:cubicBezTo>
                    <a:pt x="65" y="3"/>
                    <a:pt x="64" y="2"/>
                    <a:pt x="64" y="2"/>
                  </a:cubicBezTo>
                  <a:cubicBezTo>
                    <a:pt x="59" y="0"/>
                    <a:pt x="54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4" name="Freeform 745"/>
            <p:cNvSpPr>
              <a:spLocks noEditPoints="1"/>
            </p:cNvSpPr>
            <p:nvPr/>
          </p:nvSpPr>
          <p:spPr bwMode="auto">
            <a:xfrm>
              <a:off x="3300" y="1353"/>
              <a:ext cx="116" cy="118"/>
            </a:xfrm>
            <a:custGeom>
              <a:avLst/>
              <a:gdLst>
                <a:gd name="T0" fmla="*/ 46 w 49"/>
                <a:gd name="T1" fmla="*/ 27 h 50"/>
                <a:gd name="T2" fmla="*/ 46 w 49"/>
                <a:gd name="T3" fmla="*/ 28 h 50"/>
                <a:gd name="T4" fmla="*/ 45 w 49"/>
                <a:gd name="T5" fmla="*/ 25 h 50"/>
                <a:gd name="T6" fmla="*/ 46 w 49"/>
                <a:gd name="T7" fmla="*/ 26 h 50"/>
                <a:gd name="T8" fmla="*/ 45 w 49"/>
                <a:gd name="T9" fmla="*/ 24 h 50"/>
                <a:gd name="T10" fmla="*/ 46 w 49"/>
                <a:gd name="T11" fmla="*/ 23 h 50"/>
                <a:gd name="T12" fmla="*/ 45 w 49"/>
                <a:gd name="T13" fmla="*/ 24 h 50"/>
                <a:gd name="T14" fmla="*/ 43 w 49"/>
                <a:gd name="T15" fmla="*/ 20 h 50"/>
                <a:gd name="T16" fmla="*/ 45 w 49"/>
                <a:gd name="T17" fmla="*/ 22 h 50"/>
                <a:gd name="T18" fmla="*/ 42 w 49"/>
                <a:gd name="T19" fmla="*/ 18 h 50"/>
                <a:gd name="T20" fmla="*/ 42 w 49"/>
                <a:gd name="T21" fmla="*/ 14 h 50"/>
                <a:gd name="T22" fmla="*/ 42 w 49"/>
                <a:gd name="T23" fmla="*/ 18 h 50"/>
                <a:gd name="T24" fmla="*/ 10 w 49"/>
                <a:gd name="T25" fmla="*/ 40 h 50"/>
                <a:gd name="T26" fmla="*/ 4 w 49"/>
                <a:gd name="T27" fmla="*/ 20 h 50"/>
                <a:gd name="T28" fmla="*/ 4 w 49"/>
                <a:gd name="T29" fmla="*/ 20 h 50"/>
                <a:gd name="T30" fmla="*/ 22 w 49"/>
                <a:gd name="T31" fmla="*/ 10 h 50"/>
                <a:gd name="T32" fmla="*/ 37 w 49"/>
                <a:gd name="T33" fmla="*/ 17 h 50"/>
                <a:gd name="T34" fmla="*/ 43 w 49"/>
                <a:gd name="T35" fmla="*/ 36 h 50"/>
                <a:gd name="T36" fmla="*/ 36 w 49"/>
                <a:gd name="T37" fmla="*/ 44 h 50"/>
                <a:gd name="T38" fmla="*/ 25 w 49"/>
                <a:gd name="T39" fmla="*/ 47 h 50"/>
                <a:gd name="T40" fmla="*/ 35 w 49"/>
                <a:gd name="T41" fmla="*/ 11 h 50"/>
                <a:gd name="T42" fmla="*/ 40 w 49"/>
                <a:gd name="T43" fmla="*/ 11 h 50"/>
                <a:gd name="T44" fmla="*/ 39 w 49"/>
                <a:gd name="T45" fmla="*/ 14 h 50"/>
                <a:gd name="T46" fmla="*/ 12 w 49"/>
                <a:gd name="T47" fmla="*/ 7 h 50"/>
                <a:gd name="T48" fmla="*/ 7 w 49"/>
                <a:gd name="T49" fmla="*/ 13 h 50"/>
                <a:gd name="T50" fmla="*/ 30 w 49"/>
                <a:gd name="T51" fmla="*/ 9 h 50"/>
                <a:gd name="T52" fmla="*/ 34 w 49"/>
                <a:gd name="T53" fmla="*/ 6 h 50"/>
                <a:gd name="T54" fmla="*/ 34 w 49"/>
                <a:gd name="T55" fmla="*/ 10 h 50"/>
                <a:gd name="T56" fmla="*/ 18 w 49"/>
                <a:gd name="T57" fmla="*/ 5 h 50"/>
                <a:gd name="T58" fmla="*/ 14 w 49"/>
                <a:gd name="T59" fmla="*/ 8 h 50"/>
                <a:gd name="T60" fmla="*/ 29 w 49"/>
                <a:gd name="T61" fmla="*/ 8 h 50"/>
                <a:gd name="T62" fmla="*/ 28 w 49"/>
                <a:gd name="T63" fmla="*/ 4 h 50"/>
                <a:gd name="T64" fmla="*/ 32 w 49"/>
                <a:gd name="T65" fmla="*/ 5 h 50"/>
                <a:gd name="T66" fmla="*/ 18 w 49"/>
                <a:gd name="T67" fmla="*/ 7 h 50"/>
                <a:gd name="T68" fmla="*/ 24 w 49"/>
                <a:gd name="T69" fmla="*/ 3 h 50"/>
                <a:gd name="T70" fmla="*/ 22 w 49"/>
                <a:gd name="T71" fmla="*/ 7 h 50"/>
                <a:gd name="T72" fmla="*/ 24 w 49"/>
                <a:gd name="T73" fmla="*/ 0 h 50"/>
                <a:gd name="T74" fmla="*/ 12 w 49"/>
                <a:gd name="T75" fmla="*/ 4 h 50"/>
                <a:gd name="T76" fmla="*/ 7 w 49"/>
                <a:gd name="T77" fmla="*/ 42 h 50"/>
                <a:gd name="T78" fmla="*/ 25 w 49"/>
                <a:gd name="T79" fmla="*/ 50 h 50"/>
                <a:gd name="T80" fmla="*/ 36 w 49"/>
                <a:gd name="T81" fmla="*/ 47 h 50"/>
                <a:gd name="T82" fmla="*/ 36 w 49"/>
                <a:gd name="T83" fmla="*/ 47 h 50"/>
                <a:gd name="T84" fmla="*/ 37 w 49"/>
                <a:gd name="T85" fmla="*/ 46 h 50"/>
                <a:gd name="T86" fmla="*/ 39 w 49"/>
                <a:gd name="T87" fmla="*/ 45 h 50"/>
                <a:gd name="T88" fmla="*/ 39 w 49"/>
                <a:gd name="T89" fmla="*/ 45 h 50"/>
                <a:gd name="T90" fmla="*/ 39 w 49"/>
                <a:gd name="T91" fmla="*/ 45 h 50"/>
                <a:gd name="T92" fmla="*/ 39 w 49"/>
                <a:gd name="T93" fmla="*/ 45 h 50"/>
                <a:gd name="T94" fmla="*/ 39 w 49"/>
                <a:gd name="T95" fmla="*/ 45 h 50"/>
                <a:gd name="T96" fmla="*/ 42 w 49"/>
                <a:gd name="T97" fmla="*/ 9 h 50"/>
                <a:gd name="T98" fmla="*/ 24 w 49"/>
                <a:gd name="T9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" h="50">
                  <a:moveTo>
                    <a:pt x="46" y="28"/>
                  </a:move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8"/>
                    <a:pt x="46" y="28"/>
                    <a:pt x="46" y="28"/>
                  </a:cubicBezTo>
                  <a:moveTo>
                    <a:pt x="46" y="26"/>
                  </a:moveTo>
                  <a:cubicBezTo>
                    <a:pt x="45" y="25"/>
                    <a:pt x="45" y="25"/>
                    <a:pt x="45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26"/>
                    <a:pt x="46" y="26"/>
                    <a:pt x="46" y="26"/>
                  </a:cubicBezTo>
                  <a:moveTo>
                    <a:pt x="45" y="24"/>
                  </a:moveTo>
                  <a:cubicBezTo>
                    <a:pt x="45" y="24"/>
                    <a:pt x="45" y="24"/>
                    <a:pt x="45" y="24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5" y="24"/>
                    <a:pt x="45" y="24"/>
                    <a:pt x="45" y="24"/>
                  </a:cubicBezTo>
                  <a:moveTo>
                    <a:pt x="44" y="22"/>
                  </a:moveTo>
                  <a:cubicBezTo>
                    <a:pt x="44" y="21"/>
                    <a:pt x="43" y="20"/>
                    <a:pt x="43" y="20"/>
                  </a:cubicBezTo>
                  <a:cubicBezTo>
                    <a:pt x="43" y="19"/>
                    <a:pt x="44" y="19"/>
                    <a:pt x="45" y="19"/>
                  </a:cubicBezTo>
                  <a:cubicBezTo>
                    <a:pt x="45" y="20"/>
                    <a:pt x="45" y="21"/>
                    <a:pt x="45" y="22"/>
                  </a:cubicBezTo>
                  <a:cubicBezTo>
                    <a:pt x="45" y="22"/>
                    <a:pt x="45" y="22"/>
                    <a:pt x="44" y="22"/>
                  </a:cubicBezTo>
                  <a:moveTo>
                    <a:pt x="42" y="18"/>
                  </a:moveTo>
                  <a:cubicBezTo>
                    <a:pt x="41" y="17"/>
                    <a:pt x="40" y="16"/>
                    <a:pt x="40" y="15"/>
                  </a:cubicBezTo>
                  <a:cubicBezTo>
                    <a:pt x="40" y="15"/>
                    <a:pt x="41" y="14"/>
                    <a:pt x="42" y="14"/>
                  </a:cubicBezTo>
                  <a:cubicBezTo>
                    <a:pt x="43" y="15"/>
                    <a:pt x="43" y="16"/>
                    <a:pt x="44" y="17"/>
                  </a:cubicBezTo>
                  <a:cubicBezTo>
                    <a:pt x="43" y="18"/>
                    <a:pt x="43" y="18"/>
                    <a:pt x="42" y="18"/>
                  </a:cubicBezTo>
                  <a:moveTo>
                    <a:pt x="25" y="47"/>
                  </a:moveTo>
                  <a:cubicBezTo>
                    <a:pt x="19" y="47"/>
                    <a:pt x="13" y="44"/>
                    <a:pt x="10" y="40"/>
                  </a:cubicBezTo>
                  <a:cubicBezTo>
                    <a:pt x="6" y="35"/>
                    <a:pt x="3" y="29"/>
                    <a:pt x="3" y="24"/>
                  </a:cubicBezTo>
                  <a:cubicBezTo>
                    <a:pt x="3" y="23"/>
                    <a:pt x="3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6" y="17"/>
                    <a:pt x="8" y="15"/>
                    <a:pt x="11" y="13"/>
                  </a:cubicBezTo>
                  <a:cubicBezTo>
                    <a:pt x="15" y="11"/>
                    <a:pt x="19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8" y="10"/>
                    <a:pt x="33" y="13"/>
                    <a:pt x="37" y="17"/>
                  </a:cubicBezTo>
                  <a:cubicBezTo>
                    <a:pt x="41" y="21"/>
                    <a:pt x="44" y="27"/>
                    <a:pt x="44" y="33"/>
                  </a:cubicBezTo>
                  <a:cubicBezTo>
                    <a:pt x="44" y="34"/>
                    <a:pt x="44" y="35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2" y="39"/>
                    <a:pt x="39" y="41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2" y="46"/>
                    <a:pt x="28" y="47"/>
                    <a:pt x="25" y="47"/>
                  </a:cubicBezTo>
                  <a:moveTo>
                    <a:pt x="39" y="14"/>
                  </a:moveTo>
                  <a:cubicBezTo>
                    <a:pt x="37" y="13"/>
                    <a:pt x="36" y="12"/>
                    <a:pt x="35" y="11"/>
                  </a:cubicBezTo>
                  <a:cubicBezTo>
                    <a:pt x="36" y="10"/>
                    <a:pt x="37" y="10"/>
                    <a:pt x="38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1" y="12"/>
                    <a:pt x="41" y="13"/>
                  </a:cubicBezTo>
                  <a:cubicBezTo>
                    <a:pt x="40" y="13"/>
                    <a:pt x="39" y="14"/>
                    <a:pt x="39" y="14"/>
                  </a:cubicBezTo>
                  <a:moveTo>
                    <a:pt x="7" y="13"/>
                  </a:moveTo>
                  <a:cubicBezTo>
                    <a:pt x="8" y="11"/>
                    <a:pt x="10" y="9"/>
                    <a:pt x="12" y="7"/>
                  </a:cubicBezTo>
                  <a:cubicBezTo>
                    <a:pt x="11" y="9"/>
                    <a:pt x="10" y="10"/>
                    <a:pt x="9" y="11"/>
                  </a:cubicBezTo>
                  <a:cubicBezTo>
                    <a:pt x="8" y="12"/>
                    <a:pt x="7" y="12"/>
                    <a:pt x="7" y="13"/>
                  </a:cubicBezTo>
                  <a:moveTo>
                    <a:pt x="34" y="10"/>
                  </a:moveTo>
                  <a:cubicBezTo>
                    <a:pt x="32" y="10"/>
                    <a:pt x="31" y="9"/>
                    <a:pt x="30" y="9"/>
                  </a:cubicBezTo>
                  <a:cubicBezTo>
                    <a:pt x="31" y="8"/>
                    <a:pt x="32" y="7"/>
                    <a:pt x="33" y="7"/>
                  </a:cubicBezTo>
                  <a:cubicBezTo>
                    <a:pt x="33" y="6"/>
                    <a:pt x="33" y="6"/>
                    <a:pt x="34" y="6"/>
                  </a:cubicBezTo>
                  <a:cubicBezTo>
                    <a:pt x="35" y="6"/>
                    <a:pt x="36" y="7"/>
                    <a:pt x="37" y="8"/>
                  </a:cubicBezTo>
                  <a:cubicBezTo>
                    <a:pt x="36" y="9"/>
                    <a:pt x="35" y="10"/>
                    <a:pt x="34" y="10"/>
                  </a:cubicBezTo>
                  <a:moveTo>
                    <a:pt x="13" y="9"/>
                  </a:moveTo>
                  <a:cubicBezTo>
                    <a:pt x="14" y="7"/>
                    <a:pt x="16" y="6"/>
                    <a:pt x="18" y="5"/>
                  </a:cubicBezTo>
                  <a:cubicBezTo>
                    <a:pt x="18" y="4"/>
                    <a:pt x="19" y="4"/>
                    <a:pt x="20" y="4"/>
                  </a:cubicBezTo>
                  <a:cubicBezTo>
                    <a:pt x="18" y="5"/>
                    <a:pt x="16" y="7"/>
                    <a:pt x="14" y="8"/>
                  </a:cubicBezTo>
                  <a:cubicBezTo>
                    <a:pt x="14" y="9"/>
                    <a:pt x="13" y="9"/>
                    <a:pt x="13" y="9"/>
                  </a:cubicBezTo>
                  <a:moveTo>
                    <a:pt x="29" y="8"/>
                  </a:moveTo>
                  <a:cubicBezTo>
                    <a:pt x="27" y="8"/>
                    <a:pt x="26" y="7"/>
                    <a:pt x="24" y="7"/>
                  </a:cubicBezTo>
                  <a:cubicBezTo>
                    <a:pt x="25" y="6"/>
                    <a:pt x="27" y="5"/>
                    <a:pt x="28" y="4"/>
                  </a:cubicBezTo>
                  <a:cubicBezTo>
                    <a:pt x="30" y="4"/>
                    <a:pt x="31" y="4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1" y="6"/>
                    <a:pt x="30" y="7"/>
                    <a:pt x="29" y="8"/>
                  </a:cubicBezTo>
                  <a:moveTo>
                    <a:pt x="18" y="7"/>
                  </a:moveTo>
                  <a:cubicBezTo>
                    <a:pt x="19" y="6"/>
                    <a:pt x="21" y="5"/>
                    <a:pt x="23" y="3"/>
                  </a:cubicBezTo>
                  <a:cubicBezTo>
                    <a:pt x="23" y="3"/>
                    <a:pt x="24" y="3"/>
                    <a:pt x="24" y="3"/>
                  </a:cubicBezTo>
                  <a:cubicBezTo>
                    <a:pt x="25" y="3"/>
                    <a:pt x="26" y="3"/>
                    <a:pt x="26" y="3"/>
                  </a:cubicBezTo>
                  <a:cubicBezTo>
                    <a:pt x="25" y="5"/>
                    <a:pt x="23" y="6"/>
                    <a:pt x="22" y="7"/>
                  </a:cubicBezTo>
                  <a:cubicBezTo>
                    <a:pt x="20" y="7"/>
                    <a:pt x="19" y="7"/>
                    <a:pt x="18" y="7"/>
                  </a:cubicBezTo>
                  <a:moveTo>
                    <a:pt x="24" y="0"/>
                  </a:moveTo>
                  <a:cubicBezTo>
                    <a:pt x="20" y="0"/>
                    <a:pt x="16" y="2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9"/>
                    <a:pt x="0" y="16"/>
                    <a:pt x="0" y="24"/>
                  </a:cubicBezTo>
                  <a:cubicBezTo>
                    <a:pt x="0" y="30"/>
                    <a:pt x="3" y="37"/>
                    <a:pt x="7" y="42"/>
                  </a:cubicBezTo>
                  <a:cubicBezTo>
                    <a:pt x="12" y="46"/>
                    <a:pt x="18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8" y="50"/>
                    <a:pt x="32" y="49"/>
                    <a:pt x="35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8" y="46"/>
                    <a:pt x="38" y="46"/>
                    <a:pt x="38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6" y="40"/>
                    <a:pt x="49" y="33"/>
                    <a:pt x="49" y="26"/>
                  </a:cubicBezTo>
                  <a:cubicBezTo>
                    <a:pt x="49" y="20"/>
                    <a:pt x="46" y="13"/>
                    <a:pt x="42" y="9"/>
                  </a:cubicBezTo>
                  <a:cubicBezTo>
                    <a:pt x="37" y="4"/>
                    <a:pt x="31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5" name="Freeform 746"/>
            <p:cNvSpPr>
              <a:spLocks noEditPoints="1"/>
            </p:cNvSpPr>
            <p:nvPr/>
          </p:nvSpPr>
          <p:spPr bwMode="auto">
            <a:xfrm>
              <a:off x="3260" y="1320"/>
              <a:ext cx="189" cy="201"/>
            </a:xfrm>
            <a:custGeom>
              <a:avLst/>
              <a:gdLst>
                <a:gd name="T0" fmla="*/ 34 w 80"/>
                <a:gd name="T1" fmla="*/ 81 h 85"/>
                <a:gd name="T2" fmla="*/ 31 w 80"/>
                <a:gd name="T3" fmla="*/ 81 h 85"/>
                <a:gd name="T4" fmla="*/ 28 w 80"/>
                <a:gd name="T5" fmla="*/ 80 h 85"/>
                <a:gd name="T6" fmla="*/ 27 w 80"/>
                <a:gd name="T7" fmla="*/ 77 h 85"/>
                <a:gd name="T8" fmla="*/ 56 w 80"/>
                <a:gd name="T9" fmla="*/ 75 h 85"/>
                <a:gd name="T10" fmla="*/ 52 w 80"/>
                <a:gd name="T11" fmla="*/ 75 h 85"/>
                <a:gd name="T12" fmla="*/ 44 w 80"/>
                <a:gd name="T13" fmla="*/ 72 h 85"/>
                <a:gd name="T14" fmla="*/ 60 w 80"/>
                <a:gd name="T15" fmla="*/ 75 h 85"/>
                <a:gd name="T16" fmla="*/ 43 w 80"/>
                <a:gd name="T17" fmla="*/ 75 h 85"/>
                <a:gd name="T18" fmla="*/ 47 w 80"/>
                <a:gd name="T19" fmla="*/ 75 h 85"/>
                <a:gd name="T20" fmla="*/ 26 w 80"/>
                <a:gd name="T21" fmla="*/ 72 h 85"/>
                <a:gd name="T22" fmla="*/ 21 w 80"/>
                <a:gd name="T23" fmla="*/ 69 h 85"/>
                <a:gd name="T24" fmla="*/ 19 w 80"/>
                <a:gd name="T25" fmla="*/ 67 h 85"/>
                <a:gd name="T26" fmla="*/ 19 w 80"/>
                <a:gd name="T27" fmla="*/ 67 h 85"/>
                <a:gd name="T28" fmla="*/ 13 w 80"/>
                <a:gd name="T29" fmla="*/ 67 h 85"/>
                <a:gd name="T30" fmla="*/ 10 w 80"/>
                <a:gd name="T31" fmla="*/ 66 h 85"/>
                <a:gd name="T32" fmla="*/ 10 w 80"/>
                <a:gd name="T33" fmla="*/ 61 h 85"/>
                <a:gd name="T34" fmla="*/ 8 w 80"/>
                <a:gd name="T35" fmla="*/ 58 h 85"/>
                <a:gd name="T36" fmla="*/ 73 w 80"/>
                <a:gd name="T37" fmla="*/ 59 h 85"/>
                <a:gd name="T38" fmla="*/ 73 w 80"/>
                <a:gd name="T39" fmla="*/ 55 h 85"/>
                <a:gd name="T40" fmla="*/ 67 w 80"/>
                <a:gd name="T41" fmla="*/ 59 h 85"/>
                <a:gd name="T42" fmla="*/ 10 w 80"/>
                <a:gd name="T43" fmla="*/ 48 h 85"/>
                <a:gd name="T44" fmla="*/ 7 w 80"/>
                <a:gd name="T45" fmla="*/ 42 h 85"/>
                <a:gd name="T46" fmla="*/ 7 w 80"/>
                <a:gd name="T47" fmla="*/ 38 h 85"/>
                <a:gd name="T48" fmla="*/ 4 w 80"/>
                <a:gd name="T49" fmla="*/ 38 h 85"/>
                <a:gd name="T50" fmla="*/ 73 w 80"/>
                <a:gd name="T51" fmla="*/ 30 h 85"/>
                <a:gd name="T52" fmla="*/ 17 w 80"/>
                <a:gd name="T53" fmla="*/ 18 h 85"/>
                <a:gd name="T54" fmla="*/ 53 w 80"/>
                <a:gd name="T55" fmla="*/ 10 h 85"/>
                <a:gd name="T56" fmla="*/ 70 w 80"/>
                <a:gd name="T57" fmla="*/ 16 h 85"/>
                <a:gd name="T58" fmla="*/ 70 w 80"/>
                <a:gd name="T59" fmla="*/ 27 h 85"/>
                <a:gd name="T60" fmla="*/ 71 w 80"/>
                <a:gd name="T61" fmla="*/ 40 h 85"/>
                <a:gd name="T62" fmla="*/ 72 w 80"/>
                <a:gd name="T63" fmla="*/ 52 h 85"/>
                <a:gd name="T64" fmla="*/ 64 w 80"/>
                <a:gd name="T65" fmla="*/ 67 h 85"/>
                <a:gd name="T66" fmla="*/ 42 w 80"/>
                <a:gd name="T67" fmla="*/ 69 h 85"/>
                <a:gd name="T68" fmla="*/ 29 w 80"/>
                <a:gd name="T69" fmla="*/ 73 h 85"/>
                <a:gd name="T70" fmla="*/ 18 w 80"/>
                <a:gd name="T71" fmla="*/ 59 h 85"/>
                <a:gd name="T72" fmla="*/ 12 w 80"/>
                <a:gd name="T73" fmla="*/ 39 h 85"/>
                <a:gd name="T74" fmla="*/ 13 w 80"/>
                <a:gd name="T75" fmla="*/ 27 h 85"/>
                <a:gd name="T76" fmla="*/ 21 w 80"/>
                <a:gd name="T77" fmla="*/ 17 h 85"/>
                <a:gd name="T78" fmla="*/ 31 w 80"/>
                <a:gd name="T79" fmla="*/ 11 h 85"/>
                <a:gd name="T80" fmla="*/ 44 w 80"/>
                <a:gd name="T81" fmla="*/ 0 h 85"/>
                <a:gd name="T82" fmla="*/ 29 w 80"/>
                <a:gd name="T83" fmla="*/ 4 h 85"/>
                <a:gd name="T84" fmla="*/ 16 w 80"/>
                <a:gd name="T85" fmla="*/ 11 h 85"/>
                <a:gd name="T86" fmla="*/ 8 w 80"/>
                <a:gd name="T87" fmla="*/ 23 h 85"/>
                <a:gd name="T88" fmla="*/ 0 w 80"/>
                <a:gd name="T89" fmla="*/ 43 h 85"/>
                <a:gd name="T90" fmla="*/ 6 w 80"/>
                <a:gd name="T91" fmla="*/ 52 h 85"/>
                <a:gd name="T92" fmla="*/ 4 w 80"/>
                <a:gd name="T93" fmla="*/ 61 h 85"/>
                <a:gd name="T94" fmla="*/ 16 w 80"/>
                <a:gd name="T95" fmla="*/ 69 h 85"/>
                <a:gd name="T96" fmla="*/ 36 w 80"/>
                <a:gd name="T97" fmla="*/ 85 h 85"/>
                <a:gd name="T98" fmla="*/ 49 w 80"/>
                <a:gd name="T99" fmla="*/ 77 h 85"/>
                <a:gd name="T100" fmla="*/ 65 w 80"/>
                <a:gd name="T101" fmla="*/ 75 h 85"/>
                <a:gd name="T102" fmla="*/ 67 w 80"/>
                <a:gd name="T103" fmla="*/ 67 h 85"/>
                <a:gd name="T104" fmla="*/ 70 w 80"/>
                <a:gd name="T105" fmla="*/ 61 h 85"/>
                <a:gd name="T106" fmla="*/ 80 w 80"/>
                <a:gd name="T107" fmla="*/ 42 h 85"/>
                <a:gd name="T108" fmla="*/ 75 w 80"/>
                <a:gd name="T109" fmla="*/ 33 h 85"/>
                <a:gd name="T110" fmla="*/ 78 w 80"/>
                <a:gd name="T111" fmla="*/ 24 h 85"/>
                <a:gd name="T112" fmla="*/ 71 w 80"/>
                <a:gd name="T113" fmla="*/ 14 h 85"/>
                <a:gd name="T114" fmla="*/ 65 w 80"/>
                <a:gd name="T115" fmla="*/ 16 h 85"/>
                <a:gd name="T116" fmla="*/ 44 w 80"/>
                <a:gd name="T117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0" h="85">
                  <a:moveTo>
                    <a:pt x="35" y="81"/>
                  </a:moveTo>
                  <a:cubicBezTo>
                    <a:pt x="35" y="81"/>
                    <a:pt x="35" y="81"/>
                    <a:pt x="35" y="81"/>
                  </a:cubicBezTo>
                  <a:cubicBezTo>
                    <a:pt x="35" y="81"/>
                    <a:pt x="35" y="81"/>
                    <a:pt x="35" y="81"/>
                  </a:cubicBezTo>
                  <a:cubicBezTo>
                    <a:pt x="35" y="81"/>
                    <a:pt x="35" y="81"/>
                    <a:pt x="35" y="81"/>
                  </a:cubicBezTo>
                  <a:moveTo>
                    <a:pt x="34" y="81"/>
                  </a:moveTo>
                  <a:cubicBezTo>
                    <a:pt x="33" y="81"/>
                    <a:pt x="33" y="81"/>
                    <a:pt x="33" y="81"/>
                  </a:cubicBezTo>
                  <a:cubicBezTo>
                    <a:pt x="34" y="80"/>
                    <a:pt x="34" y="79"/>
                    <a:pt x="35" y="77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35" y="80"/>
                    <a:pt x="34" y="81"/>
                  </a:cubicBezTo>
                  <a:moveTo>
                    <a:pt x="31" y="81"/>
                  </a:moveTo>
                  <a:cubicBezTo>
                    <a:pt x="31" y="81"/>
                    <a:pt x="30" y="81"/>
                    <a:pt x="30" y="80"/>
                  </a:cubicBezTo>
                  <a:cubicBezTo>
                    <a:pt x="31" y="79"/>
                    <a:pt x="32" y="78"/>
                    <a:pt x="32" y="77"/>
                  </a:cubicBezTo>
                  <a:cubicBezTo>
                    <a:pt x="33" y="77"/>
                    <a:pt x="33" y="77"/>
                    <a:pt x="34" y="77"/>
                  </a:cubicBezTo>
                  <a:cubicBezTo>
                    <a:pt x="33" y="78"/>
                    <a:pt x="32" y="80"/>
                    <a:pt x="31" y="81"/>
                  </a:cubicBezTo>
                  <a:moveTo>
                    <a:pt x="28" y="80"/>
                  </a:moveTo>
                  <a:cubicBezTo>
                    <a:pt x="28" y="80"/>
                    <a:pt x="28" y="80"/>
                    <a:pt x="27" y="80"/>
                  </a:cubicBezTo>
                  <a:cubicBezTo>
                    <a:pt x="28" y="78"/>
                    <a:pt x="29" y="77"/>
                    <a:pt x="30" y="76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30" y="78"/>
                    <a:pt x="29" y="79"/>
                    <a:pt x="28" y="80"/>
                  </a:cubicBezTo>
                  <a:moveTo>
                    <a:pt x="27" y="77"/>
                  </a:moveTo>
                  <a:cubicBezTo>
                    <a:pt x="28" y="77"/>
                    <a:pt x="28" y="76"/>
                    <a:pt x="28" y="76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8" y="76"/>
                    <a:pt x="28" y="77"/>
                    <a:pt x="27" y="77"/>
                  </a:cubicBezTo>
                  <a:moveTo>
                    <a:pt x="55" y="78"/>
                  </a:moveTo>
                  <a:cubicBezTo>
                    <a:pt x="56" y="77"/>
                    <a:pt x="56" y="76"/>
                    <a:pt x="56" y="75"/>
                  </a:cubicBezTo>
                  <a:cubicBezTo>
                    <a:pt x="57" y="75"/>
                    <a:pt x="58" y="74"/>
                    <a:pt x="59" y="74"/>
                  </a:cubicBezTo>
                  <a:cubicBezTo>
                    <a:pt x="58" y="75"/>
                    <a:pt x="58" y="76"/>
                    <a:pt x="57" y="77"/>
                  </a:cubicBezTo>
                  <a:cubicBezTo>
                    <a:pt x="57" y="77"/>
                    <a:pt x="56" y="77"/>
                    <a:pt x="55" y="78"/>
                  </a:cubicBezTo>
                  <a:moveTo>
                    <a:pt x="53" y="77"/>
                  </a:moveTo>
                  <a:cubicBezTo>
                    <a:pt x="52" y="76"/>
                    <a:pt x="52" y="76"/>
                    <a:pt x="52" y="75"/>
                  </a:cubicBezTo>
                  <a:cubicBezTo>
                    <a:pt x="52" y="74"/>
                    <a:pt x="52" y="73"/>
                    <a:pt x="53" y="72"/>
                  </a:cubicBezTo>
                  <a:cubicBezTo>
                    <a:pt x="53" y="72"/>
                    <a:pt x="53" y="73"/>
                    <a:pt x="54" y="74"/>
                  </a:cubicBezTo>
                  <a:cubicBezTo>
                    <a:pt x="53" y="75"/>
                    <a:pt x="53" y="76"/>
                    <a:pt x="53" y="77"/>
                  </a:cubicBezTo>
                  <a:moveTo>
                    <a:pt x="42" y="72"/>
                  </a:moveTo>
                  <a:cubicBezTo>
                    <a:pt x="42" y="72"/>
                    <a:pt x="43" y="72"/>
                    <a:pt x="44" y="72"/>
                  </a:cubicBezTo>
                  <a:cubicBezTo>
                    <a:pt x="43" y="73"/>
                    <a:pt x="42" y="74"/>
                    <a:pt x="41" y="75"/>
                  </a:cubicBezTo>
                  <a:cubicBezTo>
                    <a:pt x="41" y="75"/>
                    <a:pt x="41" y="75"/>
                    <a:pt x="41" y="75"/>
                  </a:cubicBezTo>
                  <a:cubicBezTo>
                    <a:pt x="41" y="74"/>
                    <a:pt x="41" y="73"/>
                    <a:pt x="41" y="72"/>
                  </a:cubicBezTo>
                  <a:cubicBezTo>
                    <a:pt x="42" y="72"/>
                    <a:pt x="42" y="72"/>
                    <a:pt x="42" y="72"/>
                  </a:cubicBezTo>
                  <a:moveTo>
                    <a:pt x="60" y="75"/>
                  </a:moveTo>
                  <a:cubicBezTo>
                    <a:pt x="60" y="74"/>
                    <a:pt x="61" y="73"/>
                    <a:pt x="61" y="73"/>
                  </a:cubicBezTo>
                  <a:cubicBezTo>
                    <a:pt x="62" y="72"/>
                    <a:pt x="63" y="72"/>
                    <a:pt x="63" y="71"/>
                  </a:cubicBezTo>
                  <a:cubicBezTo>
                    <a:pt x="63" y="72"/>
                    <a:pt x="63" y="73"/>
                    <a:pt x="63" y="73"/>
                  </a:cubicBezTo>
                  <a:cubicBezTo>
                    <a:pt x="62" y="74"/>
                    <a:pt x="61" y="74"/>
                    <a:pt x="60" y="75"/>
                  </a:cubicBezTo>
                  <a:moveTo>
                    <a:pt x="43" y="75"/>
                  </a:moveTo>
                  <a:cubicBezTo>
                    <a:pt x="44" y="74"/>
                    <a:pt x="45" y="73"/>
                    <a:pt x="46" y="72"/>
                  </a:cubicBezTo>
                  <a:cubicBezTo>
                    <a:pt x="46" y="71"/>
                    <a:pt x="47" y="71"/>
                    <a:pt x="47" y="71"/>
                  </a:cubicBezTo>
                  <a:cubicBezTo>
                    <a:pt x="46" y="73"/>
                    <a:pt x="45" y="74"/>
                    <a:pt x="45" y="75"/>
                  </a:cubicBezTo>
                  <a:cubicBezTo>
                    <a:pt x="44" y="75"/>
                    <a:pt x="43" y="75"/>
                    <a:pt x="43" y="75"/>
                  </a:cubicBezTo>
                  <a:moveTo>
                    <a:pt x="47" y="75"/>
                  </a:moveTo>
                  <a:cubicBezTo>
                    <a:pt x="48" y="73"/>
                    <a:pt x="48" y="72"/>
                    <a:pt x="49" y="71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50" y="72"/>
                    <a:pt x="49" y="73"/>
                    <a:pt x="49" y="74"/>
                  </a:cubicBezTo>
                  <a:cubicBezTo>
                    <a:pt x="48" y="74"/>
                    <a:pt x="47" y="74"/>
                    <a:pt x="47" y="75"/>
                  </a:cubicBezTo>
                  <a:moveTo>
                    <a:pt x="26" y="72"/>
                  </a:moveTo>
                  <a:cubicBezTo>
                    <a:pt x="24" y="72"/>
                    <a:pt x="23" y="71"/>
                    <a:pt x="22" y="70"/>
                  </a:cubicBezTo>
                  <a:cubicBezTo>
                    <a:pt x="23" y="69"/>
                    <a:pt x="25" y="69"/>
                    <a:pt x="26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6" y="70"/>
                    <a:pt x="26" y="71"/>
                    <a:pt x="26" y="72"/>
                  </a:cubicBezTo>
                  <a:moveTo>
                    <a:pt x="21" y="69"/>
                  </a:moveTo>
                  <a:cubicBezTo>
                    <a:pt x="21" y="69"/>
                    <a:pt x="20" y="69"/>
                    <a:pt x="20" y="68"/>
                  </a:cubicBezTo>
                  <a:cubicBezTo>
                    <a:pt x="21" y="67"/>
                    <a:pt x="22" y="67"/>
                    <a:pt x="23" y="66"/>
                  </a:cubicBezTo>
                  <a:cubicBezTo>
                    <a:pt x="23" y="66"/>
                    <a:pt x="24" y="67"/>
                    <a:pt x="24" y="67"/>
                  </a:cubicBezTo>
                  <a:cubicBezTo>
                    <a:pt x="23" y="68"/>
                    <a:pt x="22" y="69"/>
                    <a:pt x="21" y="69"/>
                  </a:cubicBezTo>
                  <a:moveTo>
                    <a:pt x="19" y="67"/>
                  </a:moveTo>
                  <a:cubicBezTo>
                    <a:pt x="18" y="67"/>
                    <a:pt x="18" y="67"/>
                    <a:pt x="18" y="67"/>
                  </a:cubicBezTo>
                  <a:cubicBezTo>
                    <a:pt x="18" y="66"/>
                    <a:pt x="18" y="65"/>
                    <a:pt x="19" y="65"/>
                  </a:cubicBezTo>
                  <a:cubicBezTo>
                    <a:pt x="19" y="64"/>
                    <a:pt x="19" y="64"/>
                    <a:pt x="20" y="64"/>
                  </a:cubicBezTo>
                  <a:cubicBezTo>
                    <a:pt x="20" y="64"/>
                    <a:pt x="21" y="65"/>
                    <a:pt x="22" y="65"/>
                  </a:cubicBezTo>
                  <a:cubicBezTo>
                    <a:pt x="21" y="66"/>
                    <a:pt x="20" y="66"/>
                    <a:pt x="19" y="67"/>
                  </a:cubicBezTo>
                  <a:moveTo>
                    <a:pt x="13" y="67"/>
                  </a:moveTo>
                  <a:cubicBezTo>
                    <a:pt x="13" y="66"/>
                    <a:pt x="14" y="65"/>
                    <a:pt x="14" y="65"/>
                  </a:cubicBezTo>
                  <a:cubicBezTo>
                    <a:pt x="15" y="64"/>
                    <a:pt x="15" y="64"/>
                    <a:pt x="16" y="64"/>
                  </a:cubicBezTo>
                  <a:cubicBezTo>
                    <a:pt x="16" y="64"/>
                    <a:pt x="15" y="65"/>
                    <a:pt x="15" y="66"/>
                  </a:cubicBezTo>
                  <a:cubicBezTo>
                    <a:pt x="14" y="66"/>
                    <a:pt x="14" y="67"/>
                    <a:pt x="13" y="67"/>
                  </a:cubicBezTo>
                  <a:moveTo>
                    <a:pt x="10" y="67"/>
                  </a:moveTo>
                  <a:cubicBezTo>
                    <a:pt x="10" y="66"/>
                    <a:pt x="9" y="65"/>
                    <a:pt x="9" y="64"/>
                  </a:cubicBezTo>
                  <a:cubicBezTo>
                    <a:pt x="9" y="64"/>
                    <a:pt x="10" y="63"/>
                    <a:pt x="10" y="62"/>
                  </a:cubicBezTo>
                  <a:cubicBezTo>
                    <a:pt x="11" y="63"/>
                    <a:pt x="11" y="63"/>
                    <a:pt x="11" y="64"/>
                  </a:cubicBezTo>
                  <a:cubicBezTo>
                    <a:pt x="11" y="64"/>
                    <a:pt x="11" y="65"/>
                    <a:pt x="10" y="66"/>
                  </a:cubicBezTo>
                  <a:cubicBezTo>
                    <a:pt x="10" y="67"/>
                    <a:pt x="10" y="67"/>
                    <a:pt x="10" y="67"/>
                  </a:cubicBezTo>
                  <a:moveTo>
                    <a:pt x="8" y="63"/>
                  </a:moveTo>
                  <a:cubicBezTo>
                    <a:pt x="7" y="62"/>
                    <a:pt x="7" y="62"/>
                    <a:pt x="7" y="61"/>
                  </a:cubicBezTo>
                  <a:cubicBezTo>
                    <a:pt x="7" y="60"/>
                    <a:pt x="8" y="60"/>
                    <a:pt x="8" y="59"/>
                  </a:cubicBezTo>
                  <a:cubicBezTo>
                    <a:pt x="9" y="60"/>
                    <a:pt x="9" y="61"/>
                    <a:pt x="10" y="61"/>
                  </a:cubicBezTo>
                  <a:cubicBezTo>
                    <a:pt x="9" y="62"/>
                    <a:pt x="8" y="62"/>
                    <a:pt x="8" y="63"/>
                  </a:cubicBezTo>
                  <a:moveTo>
                    <a:pt x="6" y="60"/>
                  </a:moveTo>
                  <a:cubicBezTo>
                    <a:pt x="6" y="59"/>
                    <a:pt x="6" y="59"/>
                    <a:pt x="6" y="59"/>
                  </a:cubicBezTo>
                  <a:cubicBezTo>
                    <a:pt x="6" y="59"/>
                    <a:pt x="7" y="58"/>
                    <a:pt x="7" y="57"/>
                  </a:cubicBezTo>
                  <a:cubicBezTo>
                    <a:pt x="7" y="57"/>
                    <a:pt x="7" y="58"/>
                    <a:pt x="8" y="58"/>
                  </a:cubicBezTo>
                  <a:cubicBezTo>
                    <a:pt x="7" y="59"/>
                    <a:pt x="7" y="59"/>
                    <a:pt x="6" y="60"/>
                  </a:cubicBezTo>
                  <a:moveTo>
                    <a:pt x="73" y="59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3" y="57"/>
                    <a:pt x="73" y="57"/>
                    <a:pt x="74" y="56"/>
                  </a:cubicBezTo>
                  <a:cubicBezTo>
                    <a:pt x="74" y="57"/>
                    <a:pt x="73" y="58"/>
                    <a:pt x="73" y="59"/>
                  </a:cubicBezTo>
                  <a:moveTo>
                    <a:pt x="67" y="59"/>
                  </a:moveTo>
                  <a:cubicBezTo>
                    <a:pt x="68" y="58"/>
                    <a:pt x="68" y="57"/>
                    <a:pt x="69" y="57"/>
                  </a:cubicBezTo>
                  <a:cubicBezTo>
                    <a:pt x="69" y="56"/>
                    <a:pt x="70" y="55"/>
                    <a:pt x="70" y="55"/>
                  </a:cubicBezTo>
                  <a:cubicBezTo>
                    <a:pt x="71" y="55"/>
                    <a:pt x="71" y="54"/>
                    <a:pt x="72" y="54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2" y="56"/>
                    <a:pt x="71" y="57"/>
                    <a:pt x="70" y="58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69" y="58"/>
                    <a:pt x="69" y="58"/>
                    <a:pt x="68" y="58"/>
                  </a:cubicBezTo>
                  <a:cubicBezTo>
                    <a:pt x="68" y="59"/>
                    <a:pt x="67" y="59"/>
                    <a:pt x="67" y="59"/>
                  </a:cubicBezTo>
                  <a:moveTo>
                    <a:pt x="10" y="48"/>
                  </a:moveTo>
                  <a:cubicBezTo>
                    <a:pt x="10" y="48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7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1"/>
                    <a:pt x="8" y="40"/>
                  </a:cubicBezTo>
                  <a:cubicBezTo>
                    <a:pt x="8" y="41"/>
                    <a:pt x="7" y="41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moveTo>
                    <a:pt x="5" y="42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0"/>
                    <a:pt x="5" y="39"/>
                    <a:pt x="6" y="38"/>
                  </a:cubicBezTo>
                  <a:cubicBezTo>
                    <a:pt x="6" y="38"/>
                    <a:pt x="7" y="38"/>
                    <a:pt x="7" y="38"/>
                  </a:cubicBezTo>
                  <a:cubicBezTo>
                    <a:pt x="6" y="40"/>
                    <a:pt x="6" y="41"/>
                    <a:pt x="5" y="42"/>
                  </a:cubicBezTo>
                  <a:moveTo>
                    <a:pt x="4" y="38"/>
                  </a:moveTo>
                  <a:cubicBezTo>
                    <a:pt x="4" y="38"/>
                    <a:pt x="4" y="38"/>
                    <a:pt x="4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8"/>
                    <a:pt x="4" y="38"/>
                    <a:pt x="4" y="38"/>
                  </a:cubicBezTo>
                  <a:moveTo>
                    <a:pt x="73" y="30"/>
                  </a:moveTo>
                  <a:cubicBezTo>
                    <a:pt x="73" y="30"/>
                    <a:pt x="73" y="29"/>
                    <a:pt x="73" y="29"/>
                  </a:cubicBezTo>
                  <a:cubicBezTo>
                    <a:pt x="73" y="29"/>
                    <a:pt x="74" y="29"/>
                    <a:pt x="74" y="28"/>
                  </a:cubicBezTo>
                  <a:cubicBezTo>
                    <a:pt x="74" y="29"/>
                    <a:pt x="74" y="29"/>
                    <a:pt x="73" y="30"/>
                  </a:cubicBezTo>
                  <a:cubicBezTo>
                    <a:pt x="73" y="30"/>
                    <a:pt x="73" y="30"/>
                    <a:pt x="73" y="30"/>
                  </a:cubicBezTo>
                  <a:moveTo>
                    <a:pt x="17" y="18"/>
                  </a:move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5"/>
                    <a:pt x="18" y="14"/>
                  </a:cubicBezTo>
                  <a:cubicBezTo>
                    <a:pt x="18" y="15"/>
                    <a:pt x="18" y="15"/>
                    <a:pt x="19" y="16"/>
                  </a:cubicBezTo>
                  <a:cubicBezTo>
                    <a:pt x="18" y="16"/>
                    <a:pt x="17" y="17"/>
                    <a:pt x="17" y="18"/>
                  </a:cubicBezTo>
                  <a:moveTo>
                    <a:pt x="43" y="9"/>
                  </a:moveTo>
                  <a:cubicBezTo>
                    <a:pt x="44" y="9"/>
                    <a:pt x="44" y="9"/>
                    <a:pt x="44" y="8"/>
                  </a:cubicBezTo>
                  <a:cubicBezTo>
                    <a:pt x="45" y="7"/>
                    <a:pt x="45" y="5"/>
                    <a:pt x="46" y="3"/>
                  </a:cubicBezTo>
                  <a:cubicBezTo>
                    <a:pt x="49" y="4"/>
                    <a:pt x="52" y="4"/>
                    <a:pt x="55" y="6"/>
                  </a:cubicBezTo>
                  <a:cubicBezTo>
                    <a:pt x="54" y="7"/>
                    <a:pt x="54" y="9"/>
                    <a:pt x="53" y="10"/>
                  </a:cubicBezTo>
                  <a:cubicBezTo>
                    <a:pt x="53" y="11"/>
                    <a:pt x="54" y="12"/>
                    <a:pt x="54" y="12"/>
                  </a:cubicBezTo>
                  <a:cubicBezTo>
                    <a:pt x="58" y="14"/>
                    <a:pt x="61" y="16"/>
                    <a:pt x="63" y="19"/>
                  </a:cubicBezTo>
                  <a:cubicBezTo>
                    <a:pt x="64" y="19"/>
                    <a:pt x="64" y="19"/>
                    <a:pt x="65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7" y="18"/>
                    <a:pt x="68" y="17"/>
                    <a:pt x="70" y="16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1" y="18"/>
                    <a:pt x="72" y="19"/>
                    <a:pt x="72" y="21"/>
                  </a:cubicBezTo>
                  <a:cubicBezTo>
                    <a:pt x="73" y="22"/>
                    <a:pt x="74" y="23"/>
                    <a:pt x="74" y="23"/>
                  </a:cubicBezTo>
                  <a:cubicBezTo>
                    <a:pt x="74" y="23"/>
                    <a:pt x="74" y="24"/>
                    <a:pt x="74" y="25"/>
                  </a:cubicBezTo>
                  <a:cubicBezTo>
                    <a:pt x="73" y="25"/>
                    <a:pt x="72" y="26"/>
                    <a:pt x="70" y="27"/>
                  </a:cubicBezTo>
                  <a:cubicBezTo>
                    <a:pt x="70" y="28"/>
                    <a:pt x="69" y="28"/>
                    <a:pt x="70" y="29"/>
                  </a:cubicBezTo>
                  <a:cubicBezTo>
                    <a:pt x="70" y="30"/>
                    <a:pt x="70" y="31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5"/>
                    <a:pt x="71" y="37"/>
                    <a:pt x="71" y="39"/>
                  </a:cubicBezTo>
                  <a:cubicBezTo>
                    <a:pt x="71" y="39"/>
                    <a:pt x="71" y="40"/>
                    <a:pt x="71" y="40"/>
                  </a:cubicBezTo>
                  <a:cubicBezTo>
                    <a:pt x="71" y="41"/>
                    <a:pt x="72" y="42"/>
                    <a:pt x="72" y="42"/>
                  </a:cubicBezTo>
                  <a:cubicBezTo>
                    <a:pt x="74" y="42"/>
                    <a:pt x="76" y="42"/>
                    <a:pt x="77" y="43"/>
                  </a:cubicBezTo>
                  <a:cubicBezTo>
                    <a:pt x="77" y="46"/>
                    <a:pt x="76" y="49"/>
                    <a:pt x="75" y="52"/>
                  </a:cubicBezTo>
                  <a:cubicBezTo>
                    <a:pt x="74" y="52"/>
                    <a:pt x="73" y="52"/>
                    <a:pt x="72" y="52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1" y="52"/>
                    <a:pt x="70" y="52"/>
                    <a:pt x="69" y="53"/>
                  </a:cubicBezTo>
                  <a:cubicBezTo>
                    <a:pt x="67" y="54"/>
                    <a:pt x="66" y="55"/>
                    <a:pt x="65" y="56"/>
                  </a:cubicBezTo>
                  <a:cubicBezTo>
                    <a:pt x="65" y="58"/>
                    <a:pt x="63" y="59"/>
                    <a:pt x="62" y="61"/>
                  </a:cubicBezTo>
                  <a:cubicBezTo>
                    <a:pt x="61" y="61"/>
                    <a:pt x="61" y="62"/>
                    <a:pt x="62" y="63"/>
                  </a:cubicBezTo>
                  <a:cubicBezTo>
                    <a:pt x="62" y="64"/>
                    <a:pt x="63" y="66"/>
                    <a:pt x="64" y="67"/>
                  </a:cubicBezTo>
                  <a:cubicBezTo>
                    <a:pt x="62" y="69"/>
                    <a:pt x="59" y="71"/>
                    <a:pt x="56" y="72"/>
                  </a:cubicBezTo>
                  <a:cubicBezTo>
                    <a:pt x="55" y="71"/>
                    <a:pt x="54" y="69"/>
                    <a:pt x="54" y="68"/>
                  </a:cubicBezTo>
                  <a:cubicBezTo>
                    <a:pt x="53" y="67"/>
                    <a:pt x="53" y="67"/>
                    <a:pt x="52" y="67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48" y="68"/>
                    <a:pt x="45" y="69"/>
                    <a:pt x="42" y="69"/>
                  </a:cubicBezTo>
                  <a:cubicBezTo>
                    <a:pt x="41" y="69"/>
                    <a:pt x="41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39" y="69"/>
                    <a:pt x="39" y="70"/>
                  </a:cubicBezTo>
                  <a:cubicBezTo>
                    <a:pt x="38" y="72"/>
                    <a:pt x="38" y="73"/>
                    <a:pt x="38" y="75"/>
                  </a:cubicBezTo>
                  <a:cubicBezTo>
                    <a:pt x="35" y="74"/>
                    <a:pt x="32" y="74"/>
                    <a:pt x="29" y="73"/>
                  </a:cubicBezTo>
                  <a:cubicBezTo>
                    <a:pt x="29" y="71"/>
                    <a:pt x="29" y="69"/>
                    <a:pt x="30" y="68"/>
                  </a:cubicBezTo>
                  <a:cubicBezTo>
                    <a:pt x="30" y="67"/>
                    <a:pt x="30" y="66"/>
                    <a:pt x="29" y="66"/>
                  </a:cubicBezTo>
                  <a:cubicBezTo>
                    <a:pt x="25" y="64"/>
                    <a:pt x="22" y="62"/>
                    <a:pt x="20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6" y="60"/>
                    <a:pt x="15" y="61"/>
                    <a:pt x="14" y="61"/>
                  </a:cubicBezTo>
                  <a:cubicBezTo>
                    <a:pt x="12" y="59"/>
                    <a:pt x="10" y="56"/>
                    <a:pt x="9" y="53"/>
                  </a:cubicBezTo>
                  <a:cubicBezTo>
                    <a:pt x="10" y="53"/>
                    <a:pt x="12" y="52"/>
                    <a:pt x="13" y="51"/>
                  </a:cubicBezTo>
                  <a:cubicBezTo>
                    <a:pt x="14" y="51"/>
                    <a:pt x="14" y="50"/>
                    <a:pt x="14" y="49"/>
                  </a:cubicBezTo>
                  <a:cubicBezTo>
                    <a:pt x="12" y="46"/>
                    <a:pt x="12" y="43"/>
                    <a:pt x="12" y="39"/>
                  </a:cubicBezTo>
                  <a:cubicBezTo>
                    <a:pt x="12" y="39"/>
                    <a:pt x="12" y="38"/>
                    <a:pt x="12" y="38"/>
                  </a:cubicBezTo>
                  <a:cubicBezTo>
                    <a:pt x="12" y="37"/>
                    <a:pt x="11" y="36"/>
                    <a:pt x="11" y="36"/>
                  </a:cubicBezTo>
                  <a:cubicBezTo>
                    <a:pt x="9" y="36"/>
                    <a:pt x="7" y="35"/>
                    <a:pt x="6" y="35"/>
                  </a:cubicBezTo>
                  <a:cubicBezTo>
                    <a:pt x="6" y="32"/>
                    <a:pt x="7" y="29"/>
                    <a:pt x="8" y="26"/>
                  </a:cubicBezTo>
                  <a:cubicBezTo>
                    <a:pt x="10" y="26"/>
                    <a:pt x="11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4" y="27"/>
                    <a:pt x="14" y="27"/>
                    <a:pt x="15" y="26"/>
                  </a:cubicBezTo>
                  <a:cubicBezTo>
                    <a:pt x="16" y="25"/>
                    <a:pt x="17" y="23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0"/>
                    <a:pt x="20" y="18"/>
                    <a:pt x="21" y="17"/>
                  </a:cubicBezTo>
                  <a:cubicBezTo>
                    <a:pt x="22" y="17"/>
                    <a:pt x="22" y="16"/>
                    <a:pt x="22" y="15"/>
                  </a:cubicBezTo>
                  <a:cubicBezTo>
                    <a:pt x="21" y="14"/>
                    <a:pt x="20" y="12"/>
                    <a:pt x="19" y="11"/>
                  </a:cubicBezTo>
                  <a:cubicBezTo>
                    <a:pt x="22" y="9"/>
                    <a:pt x="24" y="7"/>
                    <a:pt x="27" y="6"/>
                  </a:cubicBezTo>
                  <a:cubicBezTo>
                    <a:pt x="28" y="8"/>
                    <a:pt x="29" y="9"/>
                    <a:pt x="30" y="10"/>
                  </a:cubicBezTo>
                  <a:cubicBezTo>
                    <a:pt x="30" y="11"/>
                    <a:pt x="31" y="11"/>
                    <a:pt x="31" y="11"/>
                  </a:cubicBezTo>
                  <a:cubicBezTo>
                    <a:pt x="31" y="11"/>
                    <a:pt x="31" y="11"/>
                    <a:pt x="32" y="11"/>
                  </a:cubicBezTo>
                  <a:cubicBezTo>
                    <a:pt x="35" y="10"/>
                    <a:pt x="38" y="9"/>
                    <a:pt x="42" y="9"/>
                  </a:cubicBezTo>
                  <a:cubicBezTo>
                    <a:pt x="42" y="9"/>
                    <a:pt x="42" y="9"/>
                    <a:pt x="43" y="9"/>
                  </a:cubicBezTo>
                  <a:cubicBezTo>
                    <a:pt x="43" y="9"/>
                    <a:pt x="43" y="9"/>
                    <a:pt x="43" y="9"/>
                  </a:cubicBezTo>
                  <a:moveTo>
                    <a:pt x="44" y="0"/>
                  </a:moveTo>
                  <a:cubicBezTo>
                    <a:pt x="44" y="0"/>
                    <a:pt x="43" y="1"/>
                    <a:pt x="43" y="1"/>
                  </a:cubicBezTo>
                  <a:cubicBezTo>
                    <a:pt x="43" y="3"/>
                    <a:pt x="42" y="5"/>
                    <a:pt x="42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8" y="6"/>
                    <a:pt x="35" y="7"/>
                    <a:pt x="32" y="8"/>
                  </a:cubicBezTo>
                  <a:cubicBezTo>
                    <a:pt x="31" y="6"/>
                    <a:pt x="30" y="5"/>
                    <a:pt x="29" y="4"/>
                  </a:cubicBezTo>
                  <a:cubicBezTo>
                    <a:pt x="29" y="3"/>
                    <a:pt x="28" y="3"/>
                    <a:pt x="28" y="3"/>
                  </a:cubicBezTo>
                  <a:cubicBezTo>
                    <a:pt x="28" y="3"/>
                    <a:pt x="27" y="3"/>
                    <a:pt x="27" y="3"/>
                  </a:cubicBezTo>
                  <a:cubicBezTo>
                    <a:pt x="23" y="5"/>
                    <a:pt x="20" y="7"/>
                    <a:pt x="16" y="10"/>
                  </a:cubicBezTo>
                  <a:cubicBezTo>
                    <a:pt x="16" y="10"/>
                    <a:pt x="16" y="10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3"/>
                    <a:pt x="15" y="15"/>
                    <a:pt x="14" y="17"/>
                  </a:cubicBezTo>
                  <a:cubicBezTo>
                    <a:pt x="13" y="17"/>
                    <a:pt x="13" y="18"/>
                    <a:pt x="14" y="18"/>
                  </a:cubicBezTo>
                  <a:cubicBezTo>
                    <a:pt x="14" y="19"/>
                    <a:pt x="15" y="19"/>
                    <a:pt x="15" y="20"/>
                  </a:cubicBezTo>
                  <a:cubicBezTo>
                    <a:pt x="14" y="21"/>
                    <a:pt x="13" y="23"/>
                    <a:pt x="13" y="24"/>
                  </a:cubicBezTo>
                  <a:cubicBezTo>
                    <a:pt x="11" y="24"/>
                    <a:pt x="9" y="23"/>
                    <a:pt x="8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6" y="23"/>
                    <a:pt x="6" y="24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3" y="29"/>
                    <a:pt x="1" y="38"/>
                    <a:pt x="0" y="43"/>
                  </a:cubicBezTo>
                  <a:cubicBezTo>
                    <a:pt x="0" y="43"/>
                    <a:pt x="1" y="44"/>
                    <a:pt x="2" y="44"/>
                  </a:cubicBezTo>
                  <a:cubicBezTo>
                    <a:pt x="3" y="45"/>
                    <a:pt x="5" y="45"/>
                    <a:pt x="7" y="45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7"/>
                    <a:pt x="7" y="49"/>
                    <a:pt x="7" y="51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6" y="52"/>
                    <a:pt x="5" y="52"/>
                    <a:pt x="5" y="53"/>
                  </a:cubicBezTo>
                  <a:cubicBezTo>
                    <a:pt x="5" y="55"/>
                    <a:pt x="4" y="57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3" y="60"/>
                    <a:pt x="3" y="61"/>
                    <a:pt x="4" y="61"/>
                  </a:cubicBezTo>
                  <a:cubicBezTo>
                    <a:pt x="5" y="64"/>
                    <a:pt x="7" y="68"/>
                    <a:pt x="9" y="70"/>
                  </a:cubicBezTo>
                  <a:cubicBezTo>
                    <a:pt x="9" y="71"/>
                    <a:pt x="10" y="71"/>
                    <a:pt x="10" y="71"/>
                  </a:cubicBezTo>
                  <a:cubicBezTo>
                    <a:pt x="10" y="71"/>
                    <a:pt x="11" y="71"/>
                    <a:pt x="11" y="71"/>
                  </a:cubicBezTo>
                  <a:cubicBezTo>
                    <a:pt x="11" y="71"/>
                    <a:pt x="11" y="71"/>
                    <a:pt x="12" y="71"/>
                  </a:cubicBezTo>
                  <a:cubicBezTo>
                    <a:pt x="13" y="70"/>
                    <a:pt x="14" y="70"/>
                    <a:pt x="16" y="69"/>
                  </a:cubicBezTo>
                  <a:cubicBezTo>
                    <a:pt x="18" y="71"/>
                    <a:pt x="20" y="73"/>
                    <a:pt x="23" y="74"/>
                  </a:cubicBezTo>
                  <a:cubicBezTo>
                    <a:pt x="23" y="76"/>
                    <a:pt x="23" y="78"/>
                    <a:pt x="23" y="80"/>
                  </a:cubicBezTo>
                  <a:cubicBezTo>
                    <a:pt x="23" y="81"/>
                    <a:pt x="23" y="81"/>
                    <a:pt x="24" y="81"/>
                  </a:cubicBezTo>
                  <a:cubicBezTo>
                    <a:pt x="28" y="83"/>
                    <a:pt x="32" y="84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7" y="85"/>
                    <a:pt x="38" y="84"/>
                    <a:pt x="38" y="83"/>
                  </a:cubicBezTo>
                  <a:cubicBezTo>
                    <a:pt x="38" y="82"/>
                    <a:pt x="39" y="80"/>
                    <a:pt x="40" y="78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4" y="78"/>
                    <a:pt x="46" y="78"/>
                    <a:pt x="49" y="77"/>
                  </a:cubicBezTo>
                  <a:cubicBezTo>
                    <a:pt x="50" y="78"/>
                    <a:pt x="51" y="80"/>
                    <a:pt x="52" y="81"/>
                  </a:cubicBezTo>
                  <a:cubicBezTo>
                    <a:pt x="52" y="82"/>
                    <a:pt x="53" y="82"/>
                    <a:pt x="53" y="82"/>
                  </a:cubicBezTo>
                  <a:cubicBezTo>
                    <a:pt x="53" y="82"/>
                    <a:pt x="54" y="82"/>
                    <a:pt x="54" y="82"/>
                  </a:cubicBezTo>
                  <a:cubicBezTo>
                    <a:pt x="58" y="80"/>
                    <a:pt x="61" y="78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2"/>
                    <a:pt x="66" y="71"/>
                    <a:pt x="67" y="68"/>
                  </a:cubicBezTo>
                  <a:cubicBezTo>
                    <a:pt x="67" y="68"/>
                    <a:pt x="67" y="68"/>
                    <a:pt x="67" y="68"/>
                  </a:cubicBezTo>
                  <a:cubicBezTo>
                    <a:pt x="68" y="68"/>
                    <a:pt x="68" y="68"/>
                    <a:pt x="68" y="68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6"/>
                    <a:pt x="66" y="65"/>
                    <a:pt x="66" y="64"/>
                  </a:cubicBezTo>
                  <a:cubicBezTo>
                    <a:pt x="67" y="63"/>
                    <a:pt x="68" y="62"/>
                    <a:pt x="69" y="62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0" y="61"/>
                    <a:pt x="70" y="61"/>
                    <a:pt x="70" y="61"/>
                  </a:cubicBezTo>
                  <a:cubicBezTo>
                    <a:pt x="70" y="61"/>
                    <a:pt x="70" y="61"/>
                    <a:pt x="70" y="61"/>
                  </a:cubicBezTo>
                  <a:cubicBezTo>
                    <a:pt x="71" y="61"/>
                    <a:pt x="72" y="61"/>
                    <a:pt x="73" y="62"/>
                  </a:cubicBezTo>
                  <a:cubicBezTo>
                    <a:pt x="73" y="62"/>
                    <a:pt x="74" y="62"/>
                    <a:pt x="74" y="62"/>
                  </a:cubicBezTo>
                  <a:cubicBezTo>
                    <a:pt x="74" y="62"/>
                    <a:pt x="75" y="61"/>
                    <a:pt x="75" y="61"/>
                  </a:cubicBezTo>
                  <a:cubicBezTo>
                    <a:pt x="76" y="59"/>
                    <a:pt x="77" y="57"/>
                    <a:pt x="77" y="54"/>
                  </a:cubicBezTo>
                  <a:cubicBezTo>
                    <a:pt x="79" y="50"/>
                    <a:pt x="80" y="46"/>
                    <a:pt x="80" y="42"/>
                  </a:cubicBezTo>
                  <a:cubicBezTo>
                    <a:pt x="80" y="41"/>
                    <a:pt x="80" y="41"/>
                    <a:pt x="79" y="40"/>
                  </a:cubicBezTo>
                  <a:cubicBezTo>
                    <a:pt x="78" y="40"/>
                    <a:pt x="76" y="40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7"/>
                    <a:pt x="74" y="35"/>
                    <a:pt x="74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6" y="32"/>
                    <a:pt x="76" y="32"/>
                  </a:cubicBezTo>
                  <a:cubicBezTo>
                    <a:pt x="76" y="30"/>
                    <a:pt x="77" y="28"/>
                    <a:pt x="77" y="27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8" y="25"/>
                    <a:pt x="78" y="25"/>
                    <a:pt x="78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3"/>
                    <a:pt x="77" y="22"/>
                    <a:pt x="76" y="21"/>
                  </a:cubicBezTo>
                  <a:cubicBezTo>
                    <a:pt x="76" y="21"/>
                    <a:pt x="75" y="19"/>
                    <a:pt x="74" y="17"/>
                  </a:cubicBezTo>
                  <a:cubicBezTo>
                    <a:pt x="73" y="16"/>
                    <a:pt x="73" y="16"/>
                    <a:pt x="72" y="15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13"/>
                    <a:pt x="71" y="13"/>
                    <a:pt x="70" y="13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8" y="14"/>
                    <a:pt x="66" y="15"/>
                    <a:pt x="65" y="16"/>
                  </a:cubicBezTo>
                  <a:cubicBezTo>
                    <a:pt x="62" y="14"/>
                    <a:pt x="60" y="12"/>
                    <a:pt x="57" y="10"/>
                  </a:cubicBezTo>
                  <a:cubicBezTo>
                    <a:pt x="57" y="8"/>
                    <a:pt x="57" y="7"/>
                    <a:pt x="58" y="5"/>
                  </a:cubicBezTo>
                  <a:cubicBezTo>
                    <a:pt x="58" y="4"/>
                    <a:pt x="58" y="4"/>
                    <a:pt x="57" y="3"/>
                  </a:cubicBezTo>
                  <a:cubicBezTo>
                    <a:pt x="53" y="2"/>
                    <a:pt x="49" y="1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6" name="Freeform 747"/>
            <p:cNvSpPr>
              <a:spLocks noEditPoints="1"/>
            </p:cNvSpPr>
            <p:nvPr/>
          </p:nvSpPr>
          <p:spPr bwMode="auto">
            <a:xfrm>
              <a:off x="5024" y="3007"/>
              <a:ext cx="296" cy="284"/>
            </a:xfrm>
            <a:custGeom>
              <a:avLst/>
              <a:gdLst>
                <a:gd name="T0" fmla="*/ 63 w 125"/>
                <a:gd name="T1" fmla="*/ 116 h 120"/>
                <a:gd name="T2" fmla="*/ 5 w 125"/>
                <a:gd name="T3" fmla="*/ 60 h 120"/>
                <a:gd name="T4" fmla="*/ 63 w 125"/>
                <a:gd name="T5" fmla="*/ 4 h 120"/>
                <a:gd name="T6" fmla="*/ 63 w 125"/>
                <a:gd name="T7" fmla="*/ 4 h 120"/>
                <a:gd name="T8" fmla="*/ 103 w 125"/>
                <a:gd name="T9" fmla="*/ 18 h 120"/>
                <a:gd name="T10" fmla="*/ 120 w 125"/>
                <a:gd name="T11" fmla="*/ 60 h 120"/>
                <a:gd name="T12" fmla="*/ 63 w 125"/>
                <a:gd name="T13" fmla="*/ 116 h 120"/>
                <a:gd name="T14" fmla="*/ 63 w 125"/>
                <a:gd name="T15" fmla="*/ 0 h 120"/>
                <a:gd name="T16" fmla="*/ 63 w 125"/>
                <a:gd name="T17" fmla="*/ 0 h 120"/>
                <a:gd name="T18" fmla="*/ 0 w 125"/>
                <a:gd name="T19" fmla="*/ 60 h 120"/>
                <a:gd name="T20" fmla="*/ 63 w 125"/>
                <a:gd name="T21" fmla="*/ 120 h 120"/>
                <a:gd name="T22" fmla="*/ 125 w 125"/>
                <a:gd name="T23" fmla="*/ 60 h 120"/>
                <a:gd name="T24" fmla="*/ 63 w 125"/>
                <a:gd name="T2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5" h="120">
                  <a:moveTo>
                    <a:pt x="63" y="116"/>
                  </a:moveTo>
                  <a:cubicBezTo>
                    <a:pt x="35" y="116"/>
                    <a:pt x="5" y="98"/>
                    <a:pt x="5" y="60"/>
                  </a:cubicBezTo>
                  <a:cubicBezTo>
                    <a:pt x="5" y="22"/>
                    <a:pt x="35" y="4"/>
                    <a:pt x="63" y="4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78" y="4"/>
                    <a:pt x="92" y="9"/>
                    <a:pt x="103" y="18"/>
                  </a:cubicBezTo>
                  <a:cubicBezTo>
                    <a:pt x="114" y="28"/>
                    <a:pt x="120" y="43"/>
                    <a:pt x="120" y="60"/>
                  </a:cubicBezTo>
                  <a:cubicBezTo>
                    <a:pt x="120" y="98"/>
                    <a:pt x="90" y="116"/>
                    <a:pt x="63" y="116"/>
                  </a:cubicBezTo>
                  <a:moveTo>
                    <a:pt x="63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32" y="0"/>
                    <a:pt x="0" y="20"/>
                    <a:pt x="0" y="60"/>
                  </a:cubicBezTo>
                  <a:cubicBezTo>
                    <a:pt x="0" y="100"/>
                    <a:pt x="32" y="120"/>
                    <a:pt x="63" y="120"/>
                  </a:cubicBezTo>
                  <a:cubicBezTo>
                    <a:pt x="94" y="120"/>
                    <a:pt x="125" y="100"/>
                    <a:pt x="125" y="60"/>
                  </a:cubicBezTo>
                  <a:cubicBezTo>
                    <a:pt x="125" y="20"/>
                    <a:pt x="94" y="0"/>
                    <a:pt x="6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7" name="Freeform 748"/>
            <p:cNvSpPr>
              <a:spLocks noEditPoints="1"/>
            </p:cNvSpPr>
            <p:nvPr/>
          </p:nvSpPr>
          <p:spPr bwMode="auto">
            <a:xfrm>
              <a:off x="4986" y="2969"/>
              <a:ext cx="372" cy="360"/>
            </a:xfrm>
            <a:custGeom>
              <a:avLst/>
              <a:gdLst>
                <a:gd name="T0" fmla="*/ 79 w 157"/>
                <a:gd name="T1" fmla="*/ 147 h 152"/>
                <a:gd name="T2" fmla="*/ 5 w 157"/>
                <a:gd name="T3" fmla="*/ 76 h 152"/>
                <a:gd name="T4" fmla="*/ 79 w 157"/>
                <a:gd name="T5" fmla="*/ 4 h 152"/>
                <a:gd name="T6" fmla="*/ 153 w 157"/>
                <a:gd name="T7" fmla="*/ 76 h 152"/>
                <a:gd name="T8" fmla="*/ 79 w 157"/>
                <a:gd name="T9" fmla="*/ 147 h 152"/>
                <a:gd name="T10" fmla="*/ 79 w 157"/>
                <a:gd name="T11" fmla="*/ 0 h 152"/>
                <a:gd name="T12" fmla="*/ 25 w 157"/>
                <a:gd name="T13" fmla="*/ 19 h 152"/>
                <a:gd name="T14" fmla="*/ 0 w 157"/>
                <a:gd name="T15" fmla="*/ 76 h 152"/>
                <a:gd name="T16" fmla="*/ 25 w 157"/>
                <a:gd name="T17" fmla="*/ 133 h 152"/>
                <a:gd name="T18" fmla="*/ 79 w 157"/>
                <a:gd name="T19" fmla="*/ 152 h 152"/>
                <a:gd name="T20" fmla="*/ 132 w 157"/>
                <a:gd name="T21" fmla="*/ 133 h 152"/>
                <a:gd name="T22" fmla="*/ 157 w 157"/>
                <a:gd name="T23" fmla="*/ 76 h 152"/>
                <a:gd name="T24" fmla="*/ 132 w 157"/>
                <a:gd name="T25" fmla="*/ 19 h 152"/>
                <a:gd name="T26" fmla="*/ 79 w 157"/>
                <a:gd name="T2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7" h="152">
                  <a:moveTo>
                    <a:pt x="79" y="147"/>
                  </a:moveTo>
                  <a:cubicBezTo>
                    <a:pt x="42" y="147"/>
                    <a:pt x="5" y="124"/>
                    <a:pt x="5" y="76"/>
                  </a:cubicBezTo>
                  <a:cubicBezTo>
                    <a:pt x="5" y="28"/>
                    <a:pt x="42" y="4"/>
                    <a:pt x="79" y="4"/>
                  </a:cubicBezTo>
                  <a:cubicBezTo>
                    <a:pt x="116" y="4"/>
                    <a:pt x="153" y="28"/>
                    <a:pt x="153" y="76"/>
                  </a:cubicBezTo>
                  <a:cubicBezTo>
                    <a:pt x="153" y="124"/>
                    <a:pt x="116" y="147"/>
                    <a:pt x="79" y="147"/>
                  </a:cubicBezTo>
                  <a:moveTo>
                    <a:pt x="79" y="0"/>
                  </a:moveTo>
                  <a:cubicBezTo>
                    <a:pt x="58" y="0"/>
                    <a:pt x="39" y="7"/>
                    <a:pt x="25" y="19"/>
                  </a:cubicBezTo>
                  <a:cubicBezTo>
                    <a:pt x="9" y="33"/>
                    <a:pt x="0" y="53"/>
                    <a:pt x="0" y="76"/>
                  </a:cubicBezTo>
                  <a:cubicBezTo>
                    <a:pt x="0" y="99"/>
                    <a:pt x="9" y="119"/>
                    <a:pt x="25" y="133"/>
                  </a:cubicBezTo>
                  <a:cubicBezTo>
                    <a:pt x="39" y="145"/>
                    <a:pt x="58" y="152"/>
                    <a:pt x="79" y="152"/>
                  </a:cubicBezTo>
                  <a:cubicBezTo>
                    <a:pt x="99" y="152"/>
                    <a:pt x="118" y="145"/>
                    <a:pt x="132" y="133"/>
                  </a:cubicBezTo>
                  <a:cubicBezTo>
                    <a:pt x="148" y="119"/>
                    <a:pt x="157" y="99"/>
                    <a:pt x="157" y="76"/>
                  </a:cubicBezTo>
                  <a:cubicBezTo>
                    <a:pt x="157" y="53"/>
                    <a:pt x="148" y="33"/>
                    <a:pt x="132" y="19"/>
                  </a:cubicBezTo>
                  <a:cubicBezTo>
                    <a:pt x="118" y="7"/>
                    <a:pt x="99" y="0"/>
                    <a:pt x="7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8" name="Freeform 749"/>
            <p:cNvSpPr>
              <a:spLocks/>
            </p:cNvSpPr>
            <p:nvPr/>
          </p:nvSpPr>
          <p:spPr bwMode="auto">
            <a:xfrm>
              <a:off x="5159" y="3031"/>
              <a:ext cx="16" cy="31"/>
            </a:xfrm>
            <a:custGeom>
              <a:avLst/>
              <a:gdLst>
                <a:gd name="T0" fmla="*/ 4 w 7"/>
                <a:gd name="T1" fmla="*/ 0 h 13"/>
                <a:gd name="T2" fmla="*/ 1 w 7"/>
                <a:gd name="T3" fmla="*/ 1 h 13"/>
                <a:gd name="T4" fmla="*/ 2 w 7"/>
                <a:gd name="T5" fmla="*/ 12 h 13"/>
                <a:gd name="T6" fmla="*/ 3 w 7"/>
                <a:gd name="T7" fmla="*/ 13 h 13"/>
                <a:gd name="T8" fmla="*/ 4 w 7"/>
                <a:gd name="T9" fmla="*/ 13 h 13"/>
                <a:gd name="T10" fmla="*/ 6 w 7"/>
                <a:gd name="T11" fmla="*/ 10 h 13"/>
                <a:gd name="T12" fmla="*/ 6 w 7"/>
                <a:gd name="T13" fmla="*/ 3 h 13"/>
                <a:gd name="T14" fmla="*/ 5 w 7"/>
                <a:gd name="T15" fmla="*/ 0 h 13"/>
                <a:gd name="T16" fmla="*/ 4 w 7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3">
                  <a:moveTo>
                    <a:pt x="4" y="0"/>
                  </a:moveTo>
                  <a:cubicBezTo>
                    <a:pt x="3" y="0"/>
                    <a:pt x="2" y="0"/>
                    <a:pt x="1" y="1"/>
                  </a:cubicBezTo>
                  <a:cubicBezTo>
                    <a:pt x="0" y="2"/>
                    <a:pt x="0" y="9"/>
                    <a:pt x="2" y="12"/>
                  </a:cubicBezTo>
                  <a:cubicBezTo>
                    <a:pt x="2" y="12"/>
                    <a:pt x="2" y="13"/>
                    <a:pt x="3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6" y="12"/>
                    <a:pt x="6" y="10"/>
                  </a:cubicBezTo>
                  <a:cubicBezTo>
                    <a:pt x="7" y="8"/>
                    <a:pt x="7" y="5"/>
                    <a:pt x="6" y="3"/>
                  </a:cubicBezTo>
                  <a:cubicBezTo>
                    <a:pt x="6" y="2"/>
                    <a:pt x="6" y="1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9" name="Freeform 750"/>
            <p:cNvSpPr>
              <a:spLocks/>
            </p:cNvSpPr>
            <p:nvPr/>
          </p:nvSpPr>
          <p:spPr bwMode="auto">
            <a:xfrm>
              <a:off x="5159" y="3230"/>
              <a:ext cx="16" cy="40"/>
            </a:xfrm>
            <a:custGeom>
              <a:avLst/>
              <a:gdLst>
                <a:gd name="T0" fmla="*/ 3 w 7"/>
                <a:gd name="T1" fmla="*/ 0 h 17"/>
                <a:gd name="T2" fmla="*/ 1 w 7"/>
                <a:gd name="T3" fmla="*/ 2 h 17"/>
                <a:gd name="T4" fmla="*/ 1 w 7"/>
                <a:gd name="T5" fmla="*/ 14 h 17"/>
                <a:gd name="T6" fmla="*/ 2 w 7"/>
                <a:gd name="T7" fmla="*/ 16 h 17"/>
                <a:gd name="T8" fmla="*/ 4 w 7"/>
                <a:gd name="T9" fmla="*/ 17 h 17"/>
                <a:gd name="T10" fmla="*/ 6 w 7"/>
                <a:gd name="T11" fmla="*/ 16 h 17"/>
                <a:gd name="T12" fmla="*/ 5 w 7"/>
                <a:gd name="T13" fmla="*/ 1 h 17"/>
                <a:gd name="T14" fmla="*/ 4 w 7"/>
                <a:gd name="T15" fmla="*/ 0 h 17"/>
                <a:gd name="T16" fmla="*/ 3 w 7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7">
                  <a:moveTo>
                    <a:pt x="3" y="0"/>
                  </a:moveTo>
                  <a:cubicBezTo>
                    <a:pt x="2" y="0"/>
                    <a:pt x="1" y="1"/>
                    <a:pt x="1" y="2"/>
                  </a:cubicBezTo>
                  <a:cubicBezTo>
                    <a:pt x="0" y="5"/>
                    <a:pt x="0" y="11"/>
                    <a:pt x="1" y="14"/>
                  </a:cubicBezTo>
                  <a:cubicBezTo>
                    <a:pt x="1" y="14"/>
                    <a:pt x="1" y="16"/>
                    <a:pt x="2" y="16"/>
                  </a:cubicBezTo>
                  <a:cubicBezTo>
                    <a:pt x="2" y="17"/>
                    <a:pt x="3" y="17"/>
                    <a:pt x="4" y="17"/>
                  </a:cubicBezTo>
                  <a:cubicBezTo>
                    <a:pt x="4" y="17"/>
                    <a:pt x="5" y="17"/>
                    <a:pt x="6" y="16"/>
                  </a:cubicBezTo>
                  <a:cubicBezTo>
                    <a:pt x="7" y="15"/>
                    <a:pt x="7" y="3"/>
                    <a:pt x="5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0" name="Freeform 751"/>
            <p:cNvSpPr>
              <a:spLocks/>
            </p:cNvSpPr>
            <p:nvPr/>
          </p:nvSpPr>
          <p:spPr bwMode="auto">
            <a:xfrm>
              <a:off x="5047" y="3142"/>
              <a:ext cx="43" cy="17"/>
            </a:xfrm>
            <a:custGeom>
              <a:avLst/>
              <a:gdLst>
                <a:gd name="T0" fmla="*/ 9 w 18"/>
                <a:gd name="T1" fmla="*/ 0 h 7"/>
                <a:gd name="T2" fmla="*/ 3 w 18"/>
                <a:gd name="T3" fmla="*/ 1 h 7"/>
                <a:gd name="T4" fmla="*/ 1 w 18"/>
                <a:gd name="T5" fmla="*/ 2 h 7"/>
                <a:gd name="T6" fmla="*/ 1 w 18"/>
                <a:gd name="T7" fmla="*/ 6 h 7"/>
                <a:gd name="T8" fmla="*/ 8 w 18"/>
                <a:gd name="T9" fmla="*/ 7 h 7"/>
                <a:gd name="T10" fmla="*/ 16 w 18"/>
                <a:gd name="T11" fmla="*/ 5 h 7"/>
                <a:gd name="T12" fmla="*/ 17 w 18"/>
                <a:gd name="T13" fmla="*/ 4 h 7"/>
                <a:gd name="T14" fmla="*/ 17 w 18"/>
                <a:gd name="T15" fmla="*/ 2 h 7"/>
                <a:gd name="T16" fmla="*/ 15 w 18"/>
                <a:gd name="T17" fmla="*/ 1 h 7"/>
                <a:gd name="T18" fmla="*/ 9 w 18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7">
                  <a:moveTo>
                    <a:pt x="9" y="0"/>
                  </a:moveTo>
                  <a:cubicBezTo>
                    <a:pt x="6" y="0"/>
                    <a:pt x="4" y="0"/>
                    <a:pt x="3" y="1"/>
                  </a:cubicBezTo>
                  <a:cubicBezTo>
                    <a:pt x="3" y="1"/>
                    <a:pt x="1" y="1"/>
                    <a:pt x="1" y="2"/>
                  </a:cubicBezTo>
                  <a:cubicBezTo>
                    <a:pt x="0" y="3"/>
                    <a:pt x="0" y="5"/>
                    <a:pt x="1" y="6"/>
                  </a:cubicBezTo>
                  <a:cubicBezTo>
                    <a:pt x="1" y="6"/>
                    <a:pt x="2" y="7"/>
                    <a:pt x="8" y="7"/>
                  </a:cubicBezTo>
                  <a:cubicBezTo>
                    <a:pt x="10" y="7"/>
                    <a:pt x="15" y="6"/>
                    <a:pt x="16" y="5"/>
                  </a:cubicBezTo>
                  <a:cubicBezTo>
                    <a:pt x="16" y="5"/>
                    <a:pt x="17" y="5"/>
                    <a:pt x="17" y="4"/>
                  </a:cubicBezTo>
                  <a:cubicBezTo>
                    <a:pt x="18" y="3"/>
                    <a:pt x="17" y="3"/>
                    <a:pt x="17" y="2"/>
                  </a:cubicBezTo>
                  <a:cubicBezTo>
                    <a:pt x="17" y="1"/>
                    <a:pt x="15" y="1"/>
                    <a:pt x="15" y="1"/>
                  </a:cubicBezTo>
                  <a:cubicBezTo>
                    <a:pt x="13" y="0"/>
                    <a:pt x="11" y="0"/>
                    <a:pt x="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1" name="Freeform 752"/>
            <p:cNvSpPr>
              <a:spLocks/>
            </p:cNvSpPr>
            <p:nvPr/>
          </p:nvSpPr>
          <p:spPr bwMode="auto">
            <a:xfrm>
              <a:off x="5246" y="3142"/>
              <a:ext cx="41" cy="17"/>
            </a:xfrm>
            <a:custGeom>
              <a:avLst/>
              <a:gdLst>
                <a:gd name="T0" fmla="*/ 9 w 17"/>
                <a:gd name="T1" fmla="*/ 0 h 7"/>
                <a:gd name="T2" fmla="*/ 1 w 17"/>
                <a:gd name="T3" fmla="*/ 2 h 7"/>
                <a:gd name="T4" fmla="*/ 0 w 17"/>
                <a:gd name="T5" fmla="*/ 3 h 7"/>
                <a:gd name="T6" fmla="*/ 0 w 17"/>
                <a:gd name="T7" fmla="*/ 5 h 7"/>
                <a:gd name="T8" fmla="*/ 2 w 17"/>
                <a:gd name="T9" fmla="*/ 6 h 7"/>
                <a:gd name="T10" fmla="*/ 9 w 17"/>
                <a:gd name="T11" fmla="*/ 7 h 7"/>
                <a:gd name="T12" fmla="*/ 14 w 17"/>
                <a:gd name="T13" fmla="*/ 6 h 7"/>
                <a:gd name="T14" fmla="*/ 17 w 17"/>
                <a:gd name="T15" fmla="*/ 5 h 7"/>
                <a:gd name="T16" fmla="*/ 16 w 17"/>
                <a:gd name="T17" fmla="*/ 1 h 7"/>
                <a:gd name="T18" fmla="*/ 9 w 17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7">
                  <a:moveTo>
                    <a:pt x="9" y="0"/>
                  </a:moveTo>
                  <a:cubicBezTo>
                    <a:pt x="7" y="0"/>
                    <a:pt x="3" y="0"/>
                    <a:pt x="1" y="2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1" y="6"/>
                    <a:pt x="2" y="6"/>
                    <a:pt x="2" y="6"/>
                  </a:cubicBezTo>
                  <a:cubicBezTo>
                    <a:pt x="4" y="6"/>
                    <a:pt x="6" y="7"/>
                    <a:pt x="9" y="7"/>
                  </a:cubicBezTo>
                  <a:cubicBezTo>
                    <a:pt x="11" y="7"/>
                    <a:pt x="13" y="7"/>
                    <a:pt x="14" y="6"/>
                  </a:cubicBezTo>
                  <a:cubicBezTo>
                    <a:pt x="15" y="6"/>
                    <a:pt x="16" y="6"/>
                    <a:pt x="17" y="5"/>
                  </a:cubicBezTo>
                  <a:cubicBezTo>
                    <a:pt x="17" y="4"/>
                    <a:pt x="17" y="2"/>
                    <a:pt x="16" y="1"/>
                  </a:cubicBezTo>
                  <a:cubicBezTo>
                    <a:pt x="16" y="1"/>
                    <a:pt x="15" y="0"/>
                    <a:pt x="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2" name="Freeform 753"/>
            <p:cNvSpPr>
              <a:spLocks/>
            </p:cNvSpPr>
            <p:nvPr/>
          </p:nvSpPr>
          <p:spPr bwMode="auto">
            <a:xfrm>
              <a:off x="5066" y="3197"/>
              <a:ext cx="22" cy="19"/>
            </a:xfrm>
            <a:custGeom>
              <a:avLst/>
              <a:gdLst>
                <a:gd name="T0" fmla="*/ 7 w 9"/>
                <a:gd name="T1" fmla="*/ 0 h 8"/>
                <a:gd name="T2" fmla="*/ 6 w 9"/>
                <a:gd name="T3" fmla="*/ 1 h 8"/>
                <a:gd name="T4" fmla="*/ 1 w 9"/>
                <a:gd name="T5" fmla="*/ 5 h 8"/>
                <a:gd name="T6" fmla="*/ 1 w 9"/>
                <a:gd name="T7" fmla="*/ 7 h 8"/>
                <a:gd name="T8" fmla="*/ 2 w 9"/>
                <a:gd name="T9" fmla="*/ 8 h 8"/>
                <a:gd name="T10" fmla="*/ 3 w 9"/>
                <a:gd name="T11" fmla="*/ 8 h 8"/>
                <a:gd name="T12" fmla="*/ 9 w 9"/>
                <a:gd name="T13" fmla="*/ 2 h 8"/>
                <a:gd name="T14" fmla="*/ 8 w 9"/>
                <a:gd name="T15" fmla="*/ 0 h 8"/>
                <a:gd name="T16" fmla="*/ 7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7" y="0"/>
                  </a:moveTo>
                  <a:cubicBezTo>
                    <a:pt x="7" y="0"/>
                    <a:pt x="6" y="0"/>
                    <a:pt x="6" y="1"/>
                  </a:cubicBezTo>
                  <a:cubicBezTo>
                    <a:pt x="5" y="2"/>
                    <a:pt x="3" y="4"/>
                    <a:pt x="1" y="5"/>
                  </a:cubicBezTo>
                  <a:cubicBezTo>
                    <a:pt x="1" y="5"/>
                    <a:pt x="0" y="6"/>
                    <a:pt x="1" y="7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5" y="7"/>
                    <a:pt x="7" y="5"/>
                    <a:pt x="9" y="2"/>
                  </a:cubicBezTo>
                  <a:cubicBezTo>
                    <a:pt x="9" y="2"/>
                    <a:pt x="9" y="1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3" name="Freeform 754"/>
            <p:cNvSpPr>
              <a:spLocks/>
            </p:cNvSpPr>
            <p:nvPr/>
          </p:nvSpPr>
          <p:spPr bwMode="auto">
            <a:xfrm>
              <a:off x="5111" y="3232"/>
              <a:ext cx="17" cy="19"/>
            </a:xfrm>
            <a:custGeom>
              <a:avLst/>
              <a:gdLst>
                <a:gd name="T0" fmla="*/ 5 w 7"/>
                <a:gd name="T1" fmla="*/ 0 h 8"/>
                <a:gd name="T2" fmla="*/ 4 w 7"/>
                <a:gd name="T3" fmla="*/ 1 h 8"/>
                <a:gd name="T4" fmla="*/ 1 w 7"/>
                <a:gd name="T5" fmla="*/ 6 h 8"/>
                <a:gd name="T6" fmla="*/ 1 w 7"/>
                <a:gd name="T7" fmla="*/ 8 h 8"/>
                <a:gd name="T8" fmla="*/ 2 w 7"/>
                <a:gd name="T9" fmla="*/ 8 h 8"/>
                <a:gd name="T10" fmla="*/ 3 w 7"/>
                <a:gd name="T11" fmla="*/ 8 h 8"/>
                <a:gd name="T12" fmla="*/ 6 w 7"/>
                <a:gd name="T13" fmla="*/ 3 h 8"/>
                <a:gd name="T14" fmla="*/ 6 w 7"/>
                <a:gd name="T15" fmla="*/ 1 h 8"/>
                <a:gd name="T16" fmla="*/ 5 w 7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8">
                  <a:moveTo>
                    <a:pt x="5" y="0"/>
                  </a:moveTo>
                  <a:cubicBezTo>
                    <a:pt x="5" y="0"/>
                    <a:pt x="4" y="1"/>
                    <a:pt x="4" y="1"/>
                  </a:cubicBezTo>
                  <a:cubicBezTo>
                    <a:pt x="2" y="3"/>
                    <a:pt x="2" y="4"/>
                    <a:pt x="1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5" y="6"/>
                    <a:pt x="5" y="5"/>
                    <a:pt x="6" y="3"/>
                  </a:cubicBezTo>
                  <a:cubicBezTo>
                    <a:pt x="7" y="2"/>
                    <a:pt x="7" y="1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4" name="Freeform 755"/>
            <p:cNvSpPr>
              <a:spLocks/>
            </p:cNvSpPr>
            <p:nvPr/>
          </p:nvSpPr>
          <p:spPr bwMode="auto">
            <a:xfrm>
              <a:off x="5211" y="3235"/>
              <a:ext cx="19" cy="14"/>
            </a:xfrm>
            <a:custGeom>
              <a:avLst/>
              <a:gdLst>
                <a:gd name="T0" fmla="*/ 2 w 8"/>
                <a:gd name="T1" fmla="*/ 0 h 6"/>
                <a:gd name="T2" fmla="*/ 1 w 8"/>
                <a:gd name="T3" fmla="*/ 0 h 6"/>
                <a:gd name="T4" fmla="*/ 1 w 8"/>
                <a:gd name="T5" fmla="*/ 2 h 6"/>
                <a:gd name="T6" fmla="*/ 3 w 8"/>
                <a:gd name="T7" fmla="*/ 5 h 6"/>
                <a:gd name="T8" fmla="*/ 5 w 8"/>
                <a:gd name="T9" fmla="*/ 6 h 6"/>
                <a:gd name="T10" fmla="*/ 6 w 8"/>
                <a:gd name="T11" fmla="*/ 6 h 6"/>
                <a:gd name="T12" fmla="*/ 7 w 8"/>
                <a:gd name="T13" fmla="*/ 5 h 6"/>
                <a:gd name="T14" fmla="*/ 7 w 8"/>
                <a:gd name="T15" fmla="*/ 3 h 6"/>
                <a:gd name="T16" fmla="*/ 5 w 8"/>
                <a:gd name="T17" fmla="*/ 2 h 6"/>
                <a:gd name="T18" fmla="*/ 4 w 8"/>
                <a:gd name="T19" fmla="*/ 0 h 6"/>
                <a:gd name="T20" fmla="*/ 2 w 8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6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1"/>
                    <a:pt x="0" y="2"/>
                    <a:pt x="1" y="2"/>
                  </a:cubicBezTo>
                  <a:cubicBezTo>
                    <a:pt x="2" y="3"/>
                    <a:pt x="2" y="4"/>
                    <a:pt x="3" y="5"/>
                  </a:cubicBezTo>
                  <a:cubicBezTo>
                    <a:pt x="3" y="5"/>
                    <a:pt x="4" y="6"/>
                    <a:pt x="5" y="6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7" y="6"/>
                    <a:pt x="7" y="5"/>
                  </a:cubicBezTo>
                  <a:cubicBezTo>
                    <a:pt x="8" y="5"/>
                    <a:pt x="7" y="4"/>
                    <a:pt x="7" y="3"/>
                  </a:cubicBezTo>
                  <a:cubicBezTo>
                    <a:pt x="6" y="3"/>
                    <a:pt x="5" y="2"/>
                    <a:pt x="5" y="2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5" name="Freeform 756"/>
            <p:cNvSpPr>
              <a:spLocks/>
            </p:cNvSpPr>
            <p:nvPr/>
          </p:nvSpPr>
          <p:spPr bwMode="auto">
            <a:xfrm>
              <a:off x="5251" y="3197"/>
              <a:ext cx="21" cy="14"/>
            </a:xfrm>
            <a:custGeom>
              <a:avLst/>
              <a:gdLst>
                <a:gd name="T0" fmla="*/ 2 w 9"/>
                <a:gd name="T1" fmla="*/ 0 h 6"/>
                <a:gd name="T2" fmla="*/ 1 w 9"/>
                <a:gd name="T3" fmla="*/ 0 h 6"/>
                <a:gd name="T4" fmla="*/ 1 w 9"/>
                <a:gd name="T5" fmla="*/ 3 h 6"/>
                <a:gd name="T6" fmla="*/ 4 w 9"/>
                <a:gd name="T7" fmla="*/ 4 h 6"/>
                <a:gd name="T8" fmla="*/ 7 w 9"/>
                <a:gd name="T9" fmla="*/ 6 h 6"/>
                <a:gd name="T10" fmla="*/ 8 w 9"/>
                <a:gd name="T11" fmla="*/ 6 h 6"/>
                <a:gd name="T12" fmla="*/ 9 w 9"/>
                <a:gd name="T13" fmla="*/ 5 h 6"/>
                <a:gd name="T14" fmla="*/ 8 w 9"/>
                <a:gd name="T15" fmla="*/ 3 h 6"/>
                <a:gd name="T16" fmla="*/ 6 w 9"/>
                <a:gd name="T17" fmla="*/ 2 h 6"/>
                <a:gd name="T18" fmla="*/ 3 w 9"/>
                <a:gd name="T19" fmla="*/ 0 h 6"/>
                <a:gd name="T20" fmla="*/ 2 w 9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6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3" y="3"/>
                    <a:pt x="3" y="4"/>
                    <a:pt x="4" y="4"/>
                  </a:cubicBezTo>
                  <a:cubicBezTo>
                    <a:pt x="4" y="5"/>
                    <a:pt x="5" y="5"/>
                    <a:pt x="7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9" y="6"/>
                    <a:pt x="9" y="5"/>
                  </a:cubicBezTo>
                  <a:cubicBezTo>
                    <a:pt x="9" y="5"/>
                    <a:pt x="9" y="4"/>
                    <a:pt x="8" y="3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5" y="1"/>
                    <a:pt x="5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6" name="Freeform 757"/>
            <p:cNvSpPr>
              <a:spLocks/>
            </p:cNvSpPr>
            <p:nvPr/>
          </p:nvSpPr>
          <p:spPr bwMode="auto">
            <a:xfrm>
              <a:off x="5059" y="3093"/>
              <a:ext cx="26" cy="16"/>
            </a:xfrm>
            <a:custGeom>
              <a:avLst/>
              <a:gdLst>
                <a:gd name="T0" fmla="*/ 1 w 11"/>
                <a:gd name="T1" fmla="*/ 0 h 7"/>
                <a:gd name="T2" fmla="*/ 0 w 11"/>
                <a:gd name="T3" fmla="*/ 1 h 7"/>
                <a:gd name="T4" fmla="*/ 0 w 11"/>
                <a:gd name="T5" fmla="*/ 3 h 7"/>
                <a:gd name="T6" fmla="*/ 4 w 11"/>
                <a:gd name="T7" fmla="*/ 5 h 7"/>
                <a:gd name="T8" fmla="*/ 8 w 11"/>
                <a:gd name="T9" fmla="*/ 7 h 7"/>
                <a:gd name="T10" fmla="*/ 9 w 11"/>
                <a:gd name="T11" fmla="*/ 7 h 7"/>
                <a:gd name="T12" fmla="*/ 10 w 11"/>
                <a:gd name="T13" fmla="*/ 6 h 7"/>
                <a:gd name="T14" fmla="*/ 10 w 11"/>
                <a:gd name="T15" fmla="*/ 4 h 7"/>
                <a:gd name="T16" fmla="*/ 5 w 11"/>
                <a:gd name="T17" fmla="*/ 2 h 7"/>
                <a:gd name="T18" fmla="*/ 2 w 11"/>
                <a:gd name="T19" fmla="*/ 0 h 7"/>
                <a:gd name="T20" fmla="*/ 1 w 11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7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2" y="4"/>
                    <a:pt x="3" y="4"/>
                    <a:pt x="4" y="5"/>
                  </a:cubicBezTo>
                  <a:cubicBezTo>
                    <a:pt x="5" y="6"/>
                    <a:pt x="7" y="6"/>
                    <a:pt x="8" y="7"/>
                  </a:cubicBezTo>
                  <a:cubicBezTo>
                    <a:pt x="8" y="7"/>
                    <a:pt x="9" y="7"/>
                    <a:pt x="9" y="7"/>
                  </a:cubicBezTo>
                  <a:cubicBezTo>
                    <a:pt x="9" y="7"/>
                    <a:pt x="10" y="7"/>
                    <a:pt x="10" y="6"/>
                  </a:cubicBezTo>
                  <a:cubicBezTo>
                    <a:pt x="11" y="6"/>
                    <a:pt x="11" y="5"/>
                    <a:pt x="10" y="4"/>
                  </a:cubicBezTo>
                  <a:cubicBezTo>
                    <a:pt x="8" y="3"/>
                    <a:pt x="7" y="3"/>
                    <a:pt x="5" y="2"/>
                  </a:cubicBezTo>
                  <a:cubicBezTo>
                    <a:pt x="4" y="1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7" name="Freeform 758"/>
            <p:cNvSpPr>
              <a:spLocks/>
            </p:cNvSpPr>
            <p:nvPr/>
          </p:nvSpPr>
          <p:spPr bwMode="auto">
            <a:xfrm>
              <a:off x="5211" y="3040"/>
              <a:ext cx="19" cy="22"/>
            </a:xfrm>
            <a:custGeom>
              <a:avLst/>
              <a:gdLst>
                <a:gd name="T0" fmla="*/ 6 w 8"/>
                <a:gd name="T1" fmla="*/ 0 h 9"/>
                <a:gd name="T2" fmla="*/ 5 w 8"/>
                <a:gd name="T3" fmla="*/ 1 h 9"/>
                <a:gd name="T4" fmla="*/ 3 w 8"/>
                <a:gd name="T5" fmla="*/ 3 h 9"/>
                <a:gd name="T6" fmla="*/ 0 w 8"/>
                <a:gd name="T7" fmla="*/ 7 h 9"/>
                <a:gd name="T8" fmla="*/ 1 w 8"/>
                <a:gd name="T9" fmla="*/ 9 h 9"/>
                <a:gd name="T10" fmla="*/ 2 w 8"/>
                <a:gd name="T11" fmla="*/ 9 h 9"/>
                <a:gd name="T12" fmla="*/ 3 w 8"/>
                <a:gd name="T13" fmla="*/ 8 h 9"/>
                <a:gd name="T14" fmla="*/ 5 w 8"/>
                <a:gd name="T15" fmla="*/ 6 h 9"/>
                <a:gd name="T16" fmla="*/ 7 w 8"/>
                <a:gd name="T17" fmla="*/ 2 h 9"/>
                <a:gd name="T18" fmla="*/ 7 w 8"/>
                <a:gd name="T19" fmla="*/ 0 h 9"/>
                <a:gd name="T20" fmla="*/ 6 w 8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9">
                  <a:moveTo>
                    <a:pt x="6" y="0"/>
                  </a:moveTo>
                  <a:cubicBezTo>
                    <a:pt x="5" y="0"/>
                    <a:pt x="5" y="0"/>
                    <a:pt x="5" y="1"/>
                  </a:cubicBezTo>
                  <a:cubicBezTo>
                    <a:pt x="4" y="2"/>
                    <a:pt x="3" y="3"/>
                    <a:pt x="3" y="3"/>
                  </a:cubicBezTo>
                  <a:cubicBezTo>
                    <a:pt x="2" y="4"/>
                    <a:pt x="1" y="5"/>
                    <a:pt x="0" y="7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4" y="7"/>
                    <a:pt x="4" y="6"/>
                    <a:pt x="5" y="6"/>
                  </a:cubicBezTo>
                  <a:cubicBezTo>
                    <a:pt x="6" y="5"/>
                    <a:pt x="6" y="4"/>
                    <a:pt x="7" y="2"/>
                  </a:cubicBezTo>
                  <a:cubicBezTo>
                    <a:pt x="8" y="2"/>
                    <a:pt x="8" y="1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8" name="Freeform 759"/>
            <p:cNvSpPr>
              <a:spLocks/>
            </p:cNvSpPr>
            <p:nvPr/>
          </p:nvSpPr>
          <p:spPr bwMode="auto">
            <a:xfrm>
              <a:off x="5251" y="3071"/>
              <a:ext cx="19" cy="19"/>
            </a:xfrm>
            <a:custGeom>
              <a:avLst/>
              <a:gdLst>
                <a:gd name="T0" fmla="*/ 7 w 8"/>
                <a:gd name="T1" fmla="*/ 0 h 8"/>
                <a:gd name="T2" fmla="*/ 5 w 8"/>
                <a:gd name="T3" fmla="*/ 1 h 8"/>
                <a:gd name="T4" fmla="*/ 2 w 8"/>
                <a:gd name="T5" fmla="*/ 5 h 8"/>
                <a:gd name="T6" fmla="*/ 1 w 8"/>
                <a:gd name="T7" fmla="*/ 7 h 8"/>
                <a:gd name="T8" fmla="*/ 2 w 8"/>
                <a:gd name="T9" fmla="*/ 8 h 8"/>
                <a:gd name="T10" fmla="*/ 3 w 8"/>
                <a:gd name="T11" fmla="*/ 8 h 8"/>
                <a:gd name="T12" fmla="*/ 8 w 8"/>
                <a:gd name="T13" fmla="*/ 3 h 8"/>
                <a:gd name="T14" fmla="*/ 7 w 8"/>
                <a:gd name="T15" fmla="*/ 1 h 8"/>
                <a:gd name="T16" fmla="*/ 7 w 8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8">
                  <a:moveTo>
                    <a:pt x="7" y="0"/>
                  </a:moveTo>
                  <a:cubicBezTo>
                    <a:pt x="6" y="0"/>
                    <a:pt x="5" y="1"/>
                    <a:pt x="5" y="1"/>
                  </a:cubicBezTo>
                  <a:cubicBezTo>
                    <a:pt x="4" y="3"/>
                    <a:pt x="3" y="4"/>
                    <a:pt x="2" y="5"/>
                  </a:cubicBezTo>
                  <a:cubicBezTo>
                    <a:pt x="1" y="5"/>
                    <a:pt x="0" y="6"/>
                    <a:pt x="1" y="7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5" y="6"/>
                    <a:pt x="7" y="5"/>
                    <a:pt x="8" y="3"/>
                  </a:cubicBezTo>
                  <a:cubicBezTo>
                    <a:pt x="8" y="2"/>
                    <a:pt x="8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39" name="Freeform 760"/>
            <p:cNvSpPr>
              <a:spLocks noEditPoints="1"/>
            </p:cNvSpPr>
            <p:nvPr/>
          </p:nvSpPr>
          <p:spPr bwMode="auto">
            <a:xfrm>
              <a:off x="5100" y="3057"/>
              <a:ext cx="158" cy="116"/>
            </a:xfrm>
            <a:custGeom>
              <a:avLst/>
              <a:gdLst>
                <a:gd name="T0" fmla="*/ 30 w 67"/>
                <a:gd name="T1" fmla="*/ 43 h 49"/>
                <a:gd name="T2" fmla="*/ 27 w 67"/>
                <a:gd name="T3" fmla="*/ 41 h 49"/>
                <a:gd name="T4" fmla="*/ 30 w 67"/>
                <a:gd name="T5" fmla="*/ 37 h 49"/>
                <a:gd name="T6" fmla="*/ 30 w 67"/>
                <a:gd name="T7" fmla="*/ 37 h 49"/>
                <a:gd name="T8" fmla="*/ 33 w 67"/>
                <a:gd name="T9" fmla="*/ 39 h 49"/>
                <a:gd name="T10" fmla="*/ 32 w 67"/>
                <a:gd name="T11" fmla="*/ 42 h 49"/>
                <a:gd name="T12" fmla="*/ 30 w 67"/>
                <a:gd name="T13" fmla="*/ 43 h 49"/>
                <a:gd name="T14" fmla="*/ 4 w 67"/>
                <a:gd name="T15" fmla="*/ 0 h 49"/>
                <a:gd name="T16" fmla="*/ 3 w 67"/>
                <a:gd name="T17" fmla="*/ 0 h 49"/>
                <a:gd name="T18" fmla="*/ 6 w 67"/>
                <a:gd name="T19" fmla="*/ 11 h 49"/>
                <a:gd name="T20" fmla="*/ 28 w 67"/>
                <a:gd name="T21" fmla="*/ 48 h 49"/>
                <a:gd name="T22" fmla="*/ 29 w 67"/>
                <a:gd name="T23" fmla="*/ 49 h 49"/>
                <a:gd name="T24" fmla="*/ 65 w 67"/>
                <a:gd name="T25" fmla="*/ 25 h 49"/>
                <a:gd name="T26" fmla="*/ 60 w 67"/>
                <a:gd name="T27" fmla="*/ 19 h 49"/>
                <a:gd name="T28" fmla="*/ 32 w 67"/>
                <a:gd name="T29" fmla="*/ 34 h 49"/>
                <a:gd name="T30" fmla="*/ 11 w 67"/>
                <a:gd name="T31" fmla="*/ 6 h 49"/>
                <a:gd name="T32" fmla="*/ 4 w 67"/>
                <a:gd name="T3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49">
                  <a:moveTo>
                    <a:pt x="30" y="43"/>
                  </a:moveTo>
                  <a:cubicBezTo>
                    <a:pt x="29" y="43"/>
                    <a:pt x="28" y="43"/>
                    <a:pt x="27" y="41"/>
                  </a:cubicBezTo>
                  <a:cubicBezTo>
                    <a:pt x="26" y="40"/>
                    <a:pt x="28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1" y="37"/>
                    <a:pt x="33" y="38"/>
                    <a:pt x="33" y="39"/>
                  </a:cubicBezTo>
                  <a:cubicBezTo>
                    <a:pt x="34" y="40"/>
                    <a:pt x="33" y="42"/>
                    <a:pt x="32" y="42"/>
                  </a:cubicBezTo>
                  <a:cubicBezTo>
                    <a:pt x="32" y="43"/>
                    <a:pt x="31" y="43"/>
                    <a:pt x="30" y="43"/>
                  </a:cubicBezTo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0" y="2"/>
                    <a:pt x="6" y="11"/>
                    <a:pt x="6" y="11"/>
                  </a:cubicBezTo>
                  <a:cubicBezTo>
                    <a:pt x="13" y="23"/>
                    <a:pt x="24" y="45"/>
                    <a:pt x="28" y="48"/>
                  </a:cubicBezTo>
                  <a:cubicBezTo>
                    <a:pt x="28" y="48"/>
                    <a:pt x="29" y="49"/>
                    <a:pt x="29" y="49"/>
                  </a:cubicBezTo>
                  <a:cubicBezTo>
                    <a:pt x="35" y="49"/>
                    <a:pt x="65" y="25"/>
                    <a:pt x="65" y="25"/>
                  </a:cubicBezTo>
                  <a:cubicBezTo>
                    <a:pt x="67" y="20"/>
                    <a:pt x="62" y="19"/>
                    <a:pt x="60" y="19"/>
                  </a:cubicBezTo>
                  <a:cubicBezTo>
                    <a:pt x="60" y="19"/>
                    <a:pt x="37" y="32"/>
                    <a:pt x="32" y="34"/>
                  </a:cubicBezTo>
                  <a:cubicBezTo>
                    <a:pt x="28" y="32"/>
                    <a:pt x="17" y="14"/>
                    <a:pt x="11" y="6"/>
                  </a:cubicBezTo>
                  <a:cubicBezTo>
                    <a:pt x="11" y="6"/>
                    <a:pt x="6" y="0"/>
                    <a:pt x="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0" name="Freeform 761"/>
            <p:cNvSpPr>
              <a:spLocks noEditPoints="1"/>
            </p:cNvSpPr>
            <p:nvPr/>
          </p:nvSpPr>
          <p:spPr bwMode="auto">
            <a:xfrm>
              <a:off x="4716" y="1367"/>
              <a:ext cx="440" cy="450"/>
            </a:xfrm>
            <a:custGeom>
              <a:avLst/>
              <a:gdLst>
                <a:gd name="T0" fmla="*/ 124 w 186"/>
                <a:gd name="T1" fmla="*/ 174 h 190"/>
                <a:gd name="T2" fmla="*/ 90 w 186"/>
                <a:gd name="T3" fmla="*/ 167 h 190"/>
                <a:gd name="T4" fmla="*/ 102 w 186"/>
                <a:gd name="T5" fmla="*/ 167 h 190"/>
                <a:gd name="T6" fmla="*/ 69 w 186"/>
                <a:gd name="T7" fmla="*/ 184 h 190"/>
                <a:gd name="T8" fmla="*/ 105 w 186"/>
                <a:gd name="T9" fmla="*/ 185 h 190"/>
                <a:gd name="T10" fmla="*/ 120 w 186"/>
                <a:gd name="T11" fmla="*/ 172 h 190"/>
                <a:gd name="T12" fmla="*/ 120 w 186"/>
                <a:gd name="T13" fmla="*/ 173 h 190"/>
                <a:gd name="T14" fmla="*/ 46 w 186"/>
                <a:gd name="T15" fmla="*/ 175 h 190"/>
                <a:gd name="T16" fmla="*/ 141 w 186"/>
                <a:gd name="T17" fmla="*/ 156 h 190"/>
                <a:gd name="T18" fmla="*/ 36 w 186"/>
                <a:gd name="T19" fmla="*/ 169 h 190"/>
                <a:gd name="T20" fmla="*/ 118 w 186"/>
                <a:gd name="T21" fmla="*/ 162 h 190"/>
                <a:gd name="T22" fmla="*/ 123 w 186"/>
                <a:gd name="T23" fmla="*/ 154 h 190"/>
                <a:gd name="T24" fmla="*/ 34 w 186"/>
                <a:gd name="T25" fmla="*/ 149 h 190"/>
                <a:gd name="T26" fmla="*/ 151 w 186"/>
                <a:gd name="T27" fmla="*/ 167 h 190"/>
                <a:gd name="T28" fmla="*/ 18 w 186"/>
                <a:gd name="T29" fmla="*/ 149 h 190"/>
                <a:gd name="T30" fmla="*/ 16 w 186"/>
                <a:gd name="T31" fmla="*/ 145 h 190"/>
                <a:gd name="T32" fmla="*/ 161 w 186"/>
                <a:gd name="T33" fmla="*/ 157 h 190"/>
                <a:gd name="T34" fmla="*/ 10 w 186"/>
                <a:gd name="T35" fmla="*/ 134 h 190"/>
                <a:gd name="T36" fmla="*/ 110 w 186"/>
                <a:gd name="T37" fmla="*/ 128 h 190"/>
                <a:gd name="T38" fmla="*/ 170 w 186"/>
                <a:gd name="T39" fmla="*/ 124 h 190"/>
                <a:gd name="T40" fmla="*/ 102 w 186"/>
                <a:gd name="T41" fmla="*/ 121 h 190"/>
                <a:gd name="T42" fmla="*/ 162 w 186"/>
                <a:gd name="T43" fmla="*/ 115 h 190"/>
                <a:gd name="T44" fmla="*/ 156 w 186"/>
                <a:gd name="T45" fmla="*/ 118 h 190"/>
                <a:gd name="T46" fmla="*/ 6 w 186"/>
                <a:gd name="T47" fmla="*/ 117 h 190"/>
                <a:gd name="T48" fmla="*/ 133 w 186"/>
                <a:gd name="T49" fmla="*/ 109 h 190"/>
                <a:gd name="T50" fmla="*/ 177 w 186"/>
                <a:gd name="T51" fmla="*/ 135 h 190"/>
                <a:gd name="T52" fmla="*/ 99 w 186"/>
                <a:gd name="T53" fmla="*/ 107 h 190"/>
                <a:gd name="T54" fmla="*/ 129 w 186"/>
                <a:gd name="T55" fmla="*/ 157 h 190"/>
                <a:gd name="T56" fmla="*/ 106 w 186"/>
                <a:gd name="T57" fmla="*/ 101 h 190"/>
                <a:gd name="T58" fmla="*/ 168 w 186"/>
                <a:gd name="T59" fmla="*/ 128 h 190"/>
                <a:gd name="T60" fmla="*/ 110 w 186"/>
                <a:gd name="T61" fmla="*/ 98 h 190"/>
                <a:gd name="T62" fmla="*/ 97 w 186"/>
                <a:gd name="T63" fmla="*/ 92 h 190"/>
                <a:gd name="T64" fmla="*/ 103 w 186"/>
                <a:gd name="T65" fmla="*/ 88 h 190"/>
                <a:gd name="T66" fmla="*/ 107 w 186"/>
                <a:gd name="T67" fmla="*/ 86 h 190"/>
                <a:gd name="T68" fmla="*/ 123 w 186"/>
                <a:gd name="T69" fmla="*/ 85 h 190"/>
                <a:gd name="T70" fmla="*/ 151 w 186"/>
                <a:gd name="T71" fmla="*/ 107 h 190"/>
                <a:gd name="T72" fmla="*/ 111 w 186"/>
                <a:gd name="T73" fmla="*/ 93 h 190"/>
                <a:gd name="T74" fmla="*/ 123 w 186"/>
                <a:gd name="T75" fmla="*/ 69 h 190"/>
                <a:gd name="T76" fmla="*/ 138 w 186"/>
                <a:gd name="T77" fmla="*/ 60 h 190"/>
                <a:gd name="T78" fmla="*/ 137 w 186"/>
                <a:gd name="T79" fmla="*/ 72 h 190"/>
                <a:gd name="T80" fmla="*/ 168 w 186"/>
                <a:gd name="T81" fmla="*/ 58 h 190"/>
                <a:gd name="T82" fmla="*/ 160 w 186"/>
                <a:gd name="T83" fmla="*/ 62 h 190"/>
                <a:gd name="T84" fmla="*/ 18 w 186"/>
                <a:gd name="T85" fmla="*/ 48 h 190"/>
                <a:gd name="T86" fmla="*/ 95 w 186"/>
                <a:gd name="T87" fmla="*/ 114 h 190"/>
                <a:gd name="T88" fmla="*/ 110 w 186"/>
                <a:gd name="T89" fmla="*/ 162 h 190"/>
                <a:gd name="T90" fmla="*/ 70 w 186"/>
                <a:gd name="T91" fmla="*/ 160 h 190"/>
                <a:gd name="T92" fmla="*/ 117 w 186"/>
                <a:gd name="T93" fmla="*/ 5 h 190"/>
                <a:gd name="T94" fmla="*/ 99 w 186"/>
                <a:gd name="T95" fmla="*/ 78 h 190"/>
                <a:gd name="T96" fmla="*/ 93 w 186"/>
                <a:gd name="T97" fmla="*/ 91 h 190"/>
                <a:gd name="T98" fmla="*/ 94 w 186"/>
                <a:gd name="T99" fmla="*/ 8 h 190"/>
                <a:gd name="T100" fmla="*/ 92 w 186"/>
                <a:gd name="T101" fmla="*/ 6 h 190"/>
                <a:gd name="T102" fmla="*/ 3 w 186"/>
                <a:gd name="T103" fmla="*/ 126 h 190"/>
                <a:gd name="T104" fmla="*/ 16 w 186"/>
                <a:gd name="T105" fmla="*/ 152 h 190"/>
                <a:gd name="T106" fmla="*/ 48 w 186"/>
                <a:gd name="T107" fmla="*/ 181 h 190"/>
                <a:gd name="T108" fmla="*/ 70 w 186"/>
                <a:gd name="T109" fmla="*/ 190 h 190"/>
                <a:gd name="T110" fmla="*/ 89 w 186"/>
                <a:gd name="T111" fmla="*/ 190 h 190"/>
                <a:gd name="T112" fmla="*/ 116 w 186"/>
                <a:gd name="T113" fmla="*/ 184 h 190"/>
                <a:gd name="T114" fmla="*/ 125 w 186"/>
                <a:gd name="T115" fmla="*/ 184 h 190"/>
                <a:gd name="T116" fmla="*/ 147 w 186"/>
                <a:gd name="T117" fmla="*/ 174 h 190"/>
                <a:gd name="T118" fmla="*/ 173 w 186"/>
                <a:gd name="T119" fmla="*/ 139 h 190"/>
                <a:gd name="T120" fmla="*/ 180 w 186"/>
                <a:gd name="T121" fmla="*/ 62 h 190"/>
                <a:gd name="T122" fmla="*/ 179 w 186"/>
                <a:gd name="T123" fmla="*/ 3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6" h="190">
                  <a:moveTo>
                    <a:pt x="112" y="184"/>
                  </a:moveTo>
                  <a:cubicBezTo>
                    <a:pt x="112" y="183"/>
                    <a:pt x="112" y="183"/>
                    <a:pt x="112" y="182"/>
                  </a:cubicBezTo>
                  <a:cubicBezTo>
                    <a:pt x="112" y="183"/>
                    <a:pt x="112" y="183"/>
                    <a:pt x="112" y="183"/>
                  </a:cubicBezTo>
                  <a:cubicBezTo>
                    <a:pt x="112" y="184"/>
                    <a:pt x="112" y="184"/>
                    <a:pt x="112" y="184"/>
                  </a:cubicBezTo>
                  <a:cubicBezTo>
                    <a:pt x="112" y="184"/>
                    <a:pt x="112" y="184"/>
                    <a:pt x="112" y="184"/>
                  </a:cubicBezTo>
                  <a:moveTo>
                    <a:pt x="124" y="178"/>
                  </a:moveTo>
                  <a:cubicBezTo>
                    <a:pt x="124" y="177"/>
                    <a:pt x="123" y="177"/>
                    <a:pt x="123" y="176"/>
                  </a:cubicBezTo>
                  <a:cubicBezTo>
                    <a:pt x="123" y="175"/>
                    <a:pt x="124" y="175"/>
                    <a:pt x="124" y="174"/>
                  </a:cubicBezTo>
                  <a:cubicBezTo>
                    <a:pt x="124" y="175"/>
                    <a:pt x="124" y="176"/>
                    <a:pt x="124" y="178"/>
                  </a:cubicBezTo>
                  <a:moveTo>
                    <a:pt x="91" y="167"/>
                  </a:moveTo>
                  <a:cubicBezTo>
                    <a:pt x="92" y="167"/>
                    <a:pt x="92" y="167"/>
                    <a:pt x="92" y="167"/>
                  </a:cubicBezTo>
                  <a:cubicBezTo>
                    <a:pt x="94" y="167"/>
                    <a:pt x="96" y="167"/>
                    <a:pt x="98" y="167"/>
                  </a:cubicBezTo>
                  <a:cubicBezTo>
                    <a:pt x="95" y="173"/>
                    <a:pt x="92" y="180"/>
                    <a:pt x="90" y="186"/>
                  </a:cubicBezTo>
                  <a:cubicBezTo>
                    <a:pt x="89" y="186"/>
                    <a:pt x="89" y="186"/>
                    <a:pt x="89" y="186"/>
                  </a:cubicBezTo>
                  <a:cubicBezTo>
                    <a:pt x="87" y="186"/>
                    <a:pt x="85" y="186"/>
                    <a:pt x="83" y="186"/>
                  </a:cubicBezTo>
                  <a:cubicBezTo>
                    <a:pt x="86" y="179"/>
                    <a:pt x="88" y="173"/>
                    <a:pt x="90" y="167"/>
                  </a:cubicBezTo>
                  <a:cubicBezTo>
                    <a:pt x="91" y="167"/>
                    <a:pt x="91" y="167"/>
                    <a:pt x="91" y="167"/>
                  </a:cubicBezTo>
                  <a:moveTo>
                    <a:pt x="79" y="185"/>
                  </a:moveTo>
                  <a:cubicBezTo>
                    <a:pt x="77" y="185"/>
                    <a:pt x="75" y="185"/>
                    <a:pt x="73" y="184"/>
                  </a:cubicBezTo>
                  <a:cubicBezTo>
                    <a:pt x="75" y="178"/>
                    <a:pt x="77" y="172"/>
                    <a:pt x="80" y="167"/>
                  </a:cubicBezTo>
                  <a:cubicBezTo>
                    <a:pt x="82" y="167"/>
                    <a:pt x="84" y="167"/>
                    <a:pt x="86" y="167"/>
                  </a:cubicBezTo>
                  <a:cubicBezTo>
                    <a:pt x="84" y="173"/>
                    <a:pt x="81" y="179"/>
                    <a:pt x="79" y="185"/>
                  </a:cubicBezTo>
                  <a:moveTo>
                    <a:pt x="94" y="186"/>
                  </a:moveTo>
                  <a:cubicBezTo>
                    <a:pt x="97" y="179"/>
                    <a:pt x="100" y="173"/>
                    <a:pt x="102" y="167"/>
                  </a:cubicBezTo>
                  <a:cubicBezTo>
                    <a:pt x="104" y="166"/>
                    <a:pt x="106" y="166"/>
                    <a:pt x="108" y="166"/>
                  </a:cubicBezTo>
                  <a:cubicBezTo>
                    <a:pt x="106" y="172"/>
                    <a:pt x="103" y="179"/>
                    <a:pt x="101" y="185"/>
                  </a:cubicBezTo>
                  <a:cubicBezTo>
                    <a:pt x="98" y="185"/>
                    <a:pt x="96" y="186"/>
                    <a:pt x="94" y="186"/>
                  </a:cubicBezTo>
                  <a:moveTo>
                    <a:pt x="69" y="184"/>
                  </a:moveTo>
                  <a:cubicBezTo>
                    <a:pt x="67" y="183"/>
                    <a:pt x="65" y="183"/>
                    <a:pt x="62" y="182"/>
                  </a:cubicBezTo>
                  <a:cubicBezTo>
                    <a:pt x="65" y="176"/>
                    <a:pt x="67" y="170"/>
                    <a:pt x="70" y="165"/>
                  </a:cubicBezTo>
                  <a:cubicBezTo>
                    <a:pt x="72" y="165"/>
                    <a:pt x="74" y="166"/>
                    <a:pt x="76" y="166"/>
                  </a:cubicBezTo>
                  <a:cubicBezTo>
                    <a:pt x="73" y="172"/>
                    <a:pt x="71" y="178"/>
                    <a:pt x="69" y="184"/>
                  </a:cubicBezTo>
                  <a:moveTo>
                    <a:pt x="105" y="185"/>
                  </a:moveTo>
                  <a:cubicBezTo>
                    <a:pt x="107" y="178"/>
                    <a:pt x="110" y="172"/>
                    <a:pt x="113" y="165"/>
                  </a:cubicBezTo>
                  <a:cubicBezTo>
                    <a:pt x="113" y="165"/>
                    <a:pt x="114" y="165"/>
                    <a:pt x="114" y="165"/>
                  </a:cubicBezTo>
                  <a:cubicBezTo>
                    <a:pt x="114" y="165"/>
                    <a:pt x="114" y="165"/>
                    <a:pt x="114" y="165"/>
                  </a:cubicBezTo>
                  <a:cubicBezTo>
                    <a:pt x="114" y="167"/>
                    <a:pt x="114" y="169"/>
                    <a:pt x="114" y="170"/>
                  </a:cubicBezTo>
                  <a:cubicBezTo>
                    <a:pt x="113" y="171"/>
                    <a:pt x="113" y="171"/>
                    <a:pt x="113" y="171"/>
                  </a:cubicBezTo>
                  <a:cubicBezTo>
                    <a:pt x="111" y="176"/>
                    <a:pt x="109" y="180"/>
                    <a:pt x="107" y="184"/>
                  </a:cubicBezTo>
                  <a:cubicBezTo>
                    <a:pt x="106" y="185"/>
                    <a:pt x="106" y="185"/>
                    <a:pt x="105" y="185"/>
                  </a:cubicBezTo>
                  <a:moveTo>
                    <a:pt x="59" y="181"/>
                  </a:moveTo>
                  <a:cubicBezTo>
                    <a:pt x="55" y="180"/>
                    <a:pt x="52" y="178"/>
                    <a:pt x="50" y="177"/>
                  </a:cubicBezTo>
                  <a:cubicBezTo>
                    <a:pt x="50" y="176"/>
                    <a:pt x="50" y="176"/>
                    <a:pt x="50" y="176"/>
                  </a:cubicBezTo>
                  <a:cubicBezTo>
                    <a:pt x="53" y="171"/>
                    <a:pt x="55" y="166"/>
                    <a:pt x="58" y="161"/>
                  </a:cubicBezTo>
                  <a:cubicBezTo>
                    <a:pt x="61" y="162"/>
                    <a:pt x="64" y="163"/>
                    <a:pt x="66" y="164"/>
                  </a:cubicBezTo>
                  <a:cubicBezTo>
                    <a:pt x="63" y="169"/>
                    <a:pt x="61" y="175"/>
                    <a:pt x="59" y="181"/>
                  </a:cubicBezTo>
                  <a:moveTo>
                    <a:pt x="120" y="173"/>
                  </a:moveTo>
                  <a:cubicBezTo>
                    <a:pt x="120" y="172"/>
                    <a:pt x="120" y="172"/>
                    <a:pt x="120" y="172"/>
                  </a:cubicBezTo>
                  <a:cubicBezTo>
                    <a:pt x="120" y="171"/>
                    <a:pt x="120" y="171"/>
                    <a:pt x="120" y="171"/>
                  </a:cubicBezTo>
                  <a:cubicBezTo>
                    <a:pt x="121" y="168"/>
                    <a:pt x="122" y="165"/>
                    <a:pt x="123" y="162"/>
                  </a:cubicBezTo>
                  <a:cubicBezTo>
                    <a:pt x="124" y="161"/>
                    <a:pt x="125" y="160"/>
                    <a:pt x="126" y="159"/>
                  </a:cubicBezTo>
                  <a:cubicBezTo>
                    <a:pt x="126" y="159"/>
                    <a:pt x="126" y="159"/>
                    <a:pt x="126" y="159"/>
                  </a:cubicBezTo>
                  <a:cubicBezTo>
                    <a:pt x="126" y="159"/>
                    <a:pt x="126" y="159"/>
                    <a:pt x="126" y="159"/>
                  </a:cubicBezTo>
                  <a:cubicBezTo>
                    <a:pt x="126" y="160"/>
                    <a:pt x="125" y="162"/>
                    <a:pt x="125" y="165"/>
                  </a:cubicBezTo>
                  <a:cubicBezTo>
                    <a:pt x="125" y="165"/>
                    <a:pt x="124" y="165"/>
                    <a:pt x="124" y="166"/>
                  </a:cubicBezTo>
                  <a:cubicBezTo>
                    <a:pt x="123" y="168"/>
                    <a:pt x="122" y="170"/>
                    <a:pt x="120" y="173"/>
                  </a:cubicBezTo>
                  <a:moveTo>
                    <a:pt x="128" y="179"/>
                  </a:moveTo>
                  <a:cubicBezTo>
                    <a:pt x="128" y="177"/>
                    <a:pt x="128" y="174"/>
                    <a:pt x="129" y="171"/>
                  </a:cubicBezTo>
                  <a:cubicBezTo>
                    <a:pt x="129" y="167"/>
                    <a:pt x="129" y="164"/>
                    <a:pt x="129" y="161"/>
                  </a:cubicBezTo>
                  <a:cubicBezTo>
                    <a:pt x="132" y="160"/>
                    <a:pt x="134" y="160"/>
                    <a:pt x="136" y="159"/>
                  </a:cubicBezTo>
                  <a:cubicBezTo>
                    <a:pt x="134" y="165"/>
                    <a:pt x="132" y="172"/>
                    <a:pt x="130" y="178"/>
                  </a:cubicBezTo>
                  <a:cubicBezTo>
                    <a:pt x="130" y="179"/>
                    <a:pt x="130" y="179"/>
                    <a:pt x="130" y="179"/>
                  </a:cubicBezTo>
                  <a:cubicBezTo>
                    <a:pt x="129" y="179"/>
                    <a:pt x="128" y="179"/>
                    <a:pt x="128" y="179"/>
                  </a:cubicBezTo>
                  <a:moveTo>
                    <a:pt x="46" y="175"/>
                  </a:moveTo>
                  <a:cubicBezTo>
                    <a:pt x="44" y="174"/>
                    <a:pt x="42" y="172"/>
                    <a:pt x="40" y="171"/>
                  </a:cubicBezTo>
                  <a:cubicBezTo>
                    <a:pt x="42" y="166"/>
                    <a:pt x="44" y="161"/>
                    <a:pt x="47" y="157"/>
                  </a:cubicBezTo>
                  <a:cubicBezTo>
                    <a:pt x="50" y="158"/>
                    <a:pt x="52" y="159"/>
                    <a:pt x="54" y="160"/>
                  </a:cubicBezTo>
                  <a:cubicBezTo>
                    <a:pt x="52" y="165"/>
                    <a:pt x="49" y="170"/>
                    <a:pt x="47" y="174"/>
                  </a:cubicBezTo>
                  <a:cubicBezTo>
                    <a:pt x="46" y="175"/>
                    <a:pt x="46" y="175"/>
                    <a:pt x="46" y="175"/>
                  </a:cubicBezTo>
                  <a:moveTo>
                    <a:pt x="134" y="177"/>
                  </a:moveTo>
                  <a:cubicBezTo>
                    <a:pt x="136" y="170"/>
                    <a:pt x="138" y="163"/>
                    <a:pt x="141" y="157"/>
                  </a:cubicBezTo>
                  <a:cubicBezTo>
                    <a:pt x="141" y="156"/>
                    <a:pt x="141" y="156"/>
                    <a:pt x="141" y="156"/>
                  </a:cubicBezTo>
                  <a:cubicBezTo>
                    <a:pt x="141" y="156"/>
                    <a:pt x="142" y="156"/>
                    <a:pt x="143" y="155"/>
                  </a:cubicBezTo>
                  <a:cubicBezTo>
                    <a:pt x="141" y="162"/>
                    <a:pt x="139" y="169"/>
                    <a:pt x="137" y="175"/>
                  </a:cubicBezTo>
                  <a:cubicBezTo>
                    <a:pt x="136" y="176"/>
                    <a:pt x="135" y="176"/>
                    <a:pt x="134" y="177"/>
                  </a:cubicBezTo>
                  <a:moveTo>
                    <a:pt x="36" y="169"/>
                  </a:moveTo>
                  <a:cubicBezTo>
                    <a:pt x="35" y="167"/>
                    <a:pt x="33" y="166"/>
                    <a:pt x="31" y="164"/>
                  </a:cubicBezTo>
                  <a:cubicBezTo>
                    <a:pt x="33" y="160"/>
                    <a:pt x="35" y="156"/>
                    <a:pt x="38" y="152"/>
                  </a:cubicBezTo>
                  <a:cubicBezTo>
                    <a:pt x="40" y="153"/>
                    <a:pt x="42" y="154"/>
                    <a:pt x="44" y="155"/>
                  </a:cubicBezTo>
                  <a:cubicBezTo>
                    <a:pt x="41" y="159"/>
                    <a:pt x="38" y="164"/>
                    <a:pt x="36" y="169"/>
                  </a:cubicBezTo>
                  <a:moveTo>
                    <a:pt x="142" y="173"/>
                  </a:moveTo>
                  <a:cubicBezTo>
                    <a:pt x="144" y="166"/>
                    <a:pt x="146" y="159"/>
                    <a:pt x="148" y="153"/>
                  </a:cubicBezTo>
                  <a:cubicBezTo>
                    <a:pt x="148" y="152"/>
                    <a:pt x="148" y="152"/>
                    <a:pt x="148" y="152"/>
                  </a:cubicBezTo>
                  <a:cubicBezTo>
                    <a:pt x="149" y="152"/>
                    <a:pt x="150" y="151"/>
                    <a:pt x="152" y="150"/>
                  </a:cubicBezTo>
                  <a:cubicBezTo>
                    <a:pt x="150" y="157"/>
                    <a:pt x="148" y="164"/>
                    <a:pt x="145" y="171"/>
                  </a:cubicBezTo>
                  <a:cubicBezTo>
                    <a:pt x="144" y="171"/>
                    <a:pt x="143" y="172"/>
                    <a:pt x="142" y="173"/>
                  </a:cubicBezTo>
                  <a:moveTo>
                    <a:pt x="118" y="165"/>
                  </a:moveTo>
                  <a:cubicBezTo>
                    <a:pt x="118" y="164"/>
                    <a:pt x="118" y="163"/>
                    <a:pt x="118" y="162"/>
                  </a:cubicBezTo>
                  <a:cubicBezTo>
                    <a:pt x="118" y="161"/>
                    <a:pt x="117" y="160"/>
                    <a:pt x="116" y="160"/>
                  </a:cubicBezTo>
                  <a:cubicBezTo>
                    <a:pt x="116" y="160"/>
                    <a:pt x="116" y="160"/>
                    <a:pt x="116" y="160"/>
                  </a:cubicBezTo>
                  <a:cubicBezTo>
                    <a:pt x="116" y="160"/>
                    <a:pt x="116" y="160"/>
                    <a:pt x="116" y="160"/>
                  </a:cubicBezTo>
                  <a:cubicBezTo>
                    <a:pt x="118" y="156"/>
                    <a:pt x="119" y="153"/>
                    <a:pt x="121" y="150"/>
                  </a:cubicBezTo>
                  <a:cubicBezTo>
                    <a:pt x="122" y="150"/>
                    <a:pt x="122" y="150"/>
                    <a:pt x="122" y="150"/>
                  </a:cubicBezTo>
                  <a:cubicBezTo>
                    <a:pt x="122" y="151"/>
                    <a:pt x="123" y="152"/>
                    <a:pt x="123" y="153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3" y="155"/>
                    <a:pt x="123" y="156"/>
                    <a:pt x="122" y="157"/>
                  </a:cubicBezTo>
                  <a:cubicBezTo>
                    <a:pt x="122" y="158"/>
                    <a:pt x="121" y="159"/>
                    <a:pt x="120" y="160"/>
                  </a:cubicBezTo>
                  <a:cubicBezTo>
                    <a:pt x="119" y="162"/>
                    <a:pt x="118" y="163"/>
                    <a:pt x="118" y="165"/>
                  </a:cubicBezTo>
                  <a:moveTo>
                    <a:pt x="28" y="161"/>
                  </a:moveTo>
                  <a:cubicBezTo>
                    <a:pt x="28" y="161"/>
                    <a:pt x="27" y="161"/>
                    <a:pt x="27" y="160"/>
                  </a:cubicBezTo>
                  <a:cubicBezTo>
                    <a:pt x="26" y="159"/>
                    <a:pt x="26" y="159"/>
                    <a:pt x="25" y="158"/>
                  </a:cubicBezTo>
                  <a:cubicBezTo>
                    <a:pt x="27" y="154"/>
                    <a:pt x="28" y="150"/>
                    <a:pt x="30" y="146"/>
                  </a:cubicBezTo>
                  <a:cubicBezTo>
                    <a:pt x="31" y="147"/>
                    <a:pt x="33" y="148"/>
                    <a:pt x="34" y="149"/>
                  </a:cubicBezTo>
                  <a:cubicBezTo>
                    <a:pt x="32" y="153"/>
                    <a:pt x="30" y="157"/>
                    <a:pt x="28" y="161"/>
                  </a:cubicBezTo>
                  <a:moveTo>
                    <a:pt x="151" y="167"/>
                  </a:moveTo>
                  <a:cubicBezTo>
                    <a:pt x="153" y="160"/>
                    <a:pt x="155" y="154"/>
                    <a:pt x="156" y="147"/>
                  </a:cubicBezTo>
                  <a:cubicBezTo>
                    <a:pt x="157" y="147"/>
                    <a:pt x="157" y="147"/>
                    <a:pt x="157" y="147"/>
                  </a:cubicBezTo>
                  <a:cubicBezTo>
                    <a:pt x="158" y="146"/>
                    <a:pt x="159" y="145"/>
                    <a:pt x="160" y="144"/>
                  </a:cubicBezTo>
                  <a:cubicBezTo>
                    <a:pt x="159" y="150"/>
                    <a:pt x="157" y="157"/>
                    <a:pt x="154" y="163"/>
                  </a:cubicBezTo>
                  <a:cubicBezTo>
                    <a:pt x="154" y="163"/>
                    <a:pt x="154" y="163"/>
                    <a:pt x="154" y="163"/>
                  </a:cubicBezTo>
                  <a:cubicBezTo>
                    <a:pt x="153" y="165"/>
                    <a:pt x="152" y="166"/>
                    <a:pt x="151" y="167"/>
                  </a:cubicBezTo>
                  <a:moveTo>
                    <a:pt x="114" y="155"/>
                  </a:moveTo>
                  <a:cubicBezTo>
                    <a:pt x="114" y="153"/>
                    <a:pt x="113" y="152"/>
                    <a:pt x="112" y="150"/>
                  </a:cubicBezTo>
                  <a:cubicBezTo>
                    <a:pt x="113" y="150"/>
                    <a:pt x="113" y="150"/>
                    <a:pt x="113" y="150"/>
                  </a:cubicBezTo>
                  <a:cubicBezTo>
                    <a:pt x="114" y="147"/>
                    <a:pt x="115" y="144"/>
                    <a:pt x="117" y="142"/>
                  </a:cubicBezTo>
                  <a:cubicBezTo>
                    <a:pt x="118" y="143"/>
                    <a:pt x="118" y="144"/>
                    <a:pt x="119" y="146"/>
                  </a:cubicBezTo>
                  <a:cubicBezTo>
                    <a:pt x="117" y="149"/>
                    <a:pt x="116" y="152"/>
                    <a:pt x="114" y="155"/>
                  </a:cubicBezTo>
                  <a:moveTo>
                    <a:pt x="22" y="154"/>
                  </a:moveTo>
                  <a:cubicBezTo>
                    <a:pt x="21" y="153"/>
                    <a:pt x="20" y="151"/>
                    <a:pt x="18" y="149"/>
                  </a:cubicBezTo>
                  <a:cubicBezTo>
                    <a:pt x="20" y="146"/>
                    <a:pt x="21" y="144"/>
                    <a:pt x="23" y="141"/>
                  </a:cubicBezTo>
                  <a:cubicBezTo>
                    <a:pt x="24" y="142"/>
                    <a:pt x="25" y="143"/>
                    <a:pt x="27" y="144"/>
                  </a:cubicBezTo>
                  <a:cubicBezTo>
                    <a:pt x="25" y="148"/>
                    <a:pt x="24" y="151"/>
                    <a:pt x="22" y="154"/>
                  </a:cubicBezTo>
                  <a:moveTo>
                    <a:pt x="16" y="145"/>
                  </a:moveTo>
                  <a:cubicBezTo>
                    <a:pt x="15" y="145"/>
                    <a:pt x="15" y="144"/>
                    <a:pt x="14" y="143"/>
                  </a:cubicBezTo>
                  <a:cubicBezTo>
                    <a:pt x="16" y="140"/>
                    <a:pt x="17" y="138"/>
                    <a:pt x="18" y="136"/>
                  </a:cubicBezTo>
                  <a:cubicBezTo>
                    <a:pt x="19" y="136"/>
                    <a:pt x="19" y="137"/>
                    <a:pt x="20" y="138"/>
                  </a:cubicBezTo>
                  <a:cubicBezTo>
                    <a:pt x="18" y="140"/>
                    <a:pt x="17" y="143"/>
                    <a:pt x="16" y="145"/>
                  </a:cubicBezTo>
                  <a:moveTo>
                    <a:pt x="161" y="157"/>
                  </a:moveTo>
                  <a:cubicBezTo>
                    <a:pt x="163" y="151"/>
                    <a:pt x="164" y="145"/>
                    <a:pt x="165" y="139"/>
                  </a:cubicBezTo>
                  <a:cubicBezTo>
                    <a:pt x="167" y="138"/>
                    <a:pt x="168" y="136"/>
                    <a:pt x="169" y="135"/>
                  </a:cubicBezTo>
                  <a:cubicBezTo>
                    <a:pt x="169" y="137"/>
                    <a:pt x="169" y="138"/>
                    <a:pt x="168" y="140"/>
                  </a:cubicBezTo>
                  <a:cubicBezTo>
                    <a:pt x="168" y="142"/>
                    <a:pt x="168" y="144"/>
                    <a:pt x="168" y="145"/>
                  </a:cubicBezTo>
                  <a:cubicBezTo>
                    <a:pt x="168" y="146"/>
                    <a:pt x="168" y="146"/>
                    <a:pt x="168" y="146"/>
                  </a:cubicBezTo>
                  <a:cubicBezTo>
                    <a:pt x="168" y="146"/>
                    <a:pt x="168" y="146"/>
                    <a:pt x="168" y="146"/>
                  </a:cubicBezTo>
                  <a:cubicBezTo>
                    <a:pt x="166" y="150"/>
                    <a:pt x="164" y="153"/>
                    <a:pt x="161" y="157"/>
                  </a:cubicBezTo>
                  <a:moveTo>
                    <a:pt x="111" y="145"/>
                  </a:moveTo>
                  <a:cubicBezTo>
                    <a:pt x="110" y="143"/>
                    <a:pt x="109" y="142"/>
                    <a:pt x="109" y="140"/>
                  </a:cubicBezTo>
                  <a:cubicBezTo>
                    <a:pt x="110" y="137"/>
                    <a:pt x="111" y="135"/>
                    <a:pt x="112" y="132"/>
                  </a:cubicBezTo>
                  <a:cubicBezTo>
                    <a:pt x="112" y="132"/>
                    <a:pt x="112" y="132"/>
                    <a:pt x="112" y="132"/>
                  </a:cubicBezTo>
                  <a:cubicBezTo>
                    <a:pt x="113" y="134"/>
                    <a:pt x="114" y="136"/>
                    <a:pt x="115" y="138"/>
                  </a:cubicBezTo>
                  <a:cubicBezTo>
                    <a:pt x="113" y="140"/>
                    <a:pt x="112" y="142"/>
                    <a:pt x="111" y="145"/>
                  </a:cubicBezTo>
                  <a:moveTo>
                    <a:pt x="12" y="139"/>
                  </a:moveTo>
                  <a:cubicBezTo>
                    <a:pt x="11" y="137"/>
                    <a:pt x="11" y="135"/>
                    <a:pt x="10" y="134"/>
                  </a:cubicBezTo>
                  <a:cubicBezTo>
                    <a:pt x="11" y="132"/>
                    <a:pt x="12" y="131"/>
                    <a:pt x="13" y="129"/>
                  </a:cubicBezTo>
                  <a:cubicBezTo>
                    <a:pt x="14" y="130"/>
                    <a:pt x="15" y="131"/>
                    <a:pt x="15" y="132"/>
                  </a:cubicBezTo>
                  <a:cubicBezTo>
                    <a:pt x="14" y="134"/>
                    <a:pt x="13" y="136"/>
                    <a:pt x="12" y="139"/>
                  </a:cubicBezTo>
                  <a:moveTo>
                    <a:pt x="107" y="134"/>
                  </a:moveTo>
                  <a:cubicBezTo>
                    <a:pt x="106" y="133"/>
                    <a:pt x="106" y="131"/>
                    <a:pt x="105" y="130"/>
                  </a:cubicBezTo>
                  <a:cubicBezTo>
                    <a:pt x="105" y="130"/>
                    <a:pt x="105" y="130"/>
                    <a:pt x="105" y="130"/>
                  </a:cubicBezTo>
                  <a:cubicBezTo>
                    <a:pt x="106" y="128"/>
                    <a:pt x="107" y="126"/>
                    <a:pt x="108" y="124"/>
                  </a:cubicBezTo>
                  <a:cubicBezTo>
                    <a:pt x="108" y="126"/>
                    <a:pt x="109" y="127"/>
                    <a:pt x="110" y="128"/>
                  </a:cubicBezTo>
                  <a:cubicBezTo>
                    <a:pt x="109" y="130"/>
                    <a:pt x="108" y="132"/>
                    <a:pt x="107" y="134"/>
                  </a:cubicBezTo>
                  <a:moveTo>
                    <a:pt x="8" y="129"/>
                  </a:moveTo>
                  <a:cubicBezTo>
                    <a:pt x="8" y="127"/>
                    <a:pt x="7" y="125"/>
                    <a:pt x="7" y="123"/>
                  </a:cubicBezTo>
                  <a:cubicBezTo>
                    <a:pt x="7" y="122"/>
                    <a:pt x="8" y="121"/>
                    <a:pt x="8" y="120"/>
                  </a:cubicBezTo>
                  <a:cubicBezTo>
                    <a:pt x="9" y="122"/>
                    <a:pt x="10" y="123"/>
                    <a:pt x="11" y="125"/>
                  </a:cubicBezTo>
                  <a:cubicBezTo>
                    <a:pt x="11" y="125"/>
                    <a:pt x="11" y="125"/>
                    <a:pt x="11" y="125"/>
                  </a:cubicBezTo>
                  <a:cubicBezTo>
                    <a:pt x="10" y="126"/>
                    <a:pt x="9" y="128"/>
                    <a:pt x="8" y="129"/>
                  </a:cubicBezTo>
                  <a:moveTo>
                    <a:pt x="170" y="124"/>
                  </a:moveTo>
                  <a:cubicBezTo>
                    <a:pt x="169" y="124"/>
                    <a:pt x="169" y="124"/>
                    <a:pt x="168" y="123"/>
                  </a:cubicBezTo>
                  <a:cubicBezTo>
                    <a:pt x="169" y="121"/>
                    <a:pt x="170" y="120"/>
                    <a:pt x="171" y="118"/>
                  </a:cubicBezTo>
                  <a:cubicBezTo>
                    <a:pt x="172" y="119"/>
                    <a:pt x="173" y="119"/>
                    <a:pt x="174" y="119"/>
                  </a:cubicBezTo>
                  <a:cubicBezTo>
                    <a:pt x="174" y="120"/>
                    <a:pt x="174" y="120"/>
                    <a:pt x="174" y="120"/>
                  </a:cubicBezTo>
                  <a:cubicBezTo>
                    <a:pt x="174" y="120"/>
                    <a:pt x="174" y="120"/>
                    <a:pt x="174" y="120"/>
                  </a:cubicBezTo>
                  <a:cubicBezTo>
                    <a:pt x="172" y="122"/>
                    <a:pt x="171" y="123"/>
                    <a:pt x="170" y="124"/>
                  </a:cubicBezTo>
                  <a:moveTo>
                    <a:pt x="103" y="125"/>
                  </a:moveTo>
                  <a:cubicBezTo>
                    <a:pt x="103" y="123"/>
                    <a:pt x="103" y="122"/>
                    <a:pt x="102" y="121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3" y="120"/>
                    <a:pt x="104" y="119"/>
                    <a:pt x="104" y="118"/>
                  </a:cubicBezTo>
                  <a:cubicBezTo>
                    <a:pt x="105" y="119"/>
                    <a:pt x="105" y="119"/>
                    <a:pt x="106" y="120"/>
                  </a:cubicBezTo>
                  <a:cubicBezTo>
                    <a:pt x="105" y="122"/>
                    <a:pt x="104" y="123"/>
                    <a:pt x="103" y="125"/>
                  </a:cubicBezTo>
                  <a:moveTo>
                    <a:pt x="164" y="122"/>
                  </a:moveTo>
                  <a:cubicBezTo>
                    <a:pt x="163" y="121"/>
                    <a:pt x="161" y="121"/>
                    <a:pt x="159" y="120"/>
                  </a:cubicBezTo>
                  <a:cubicBezTo>
                    <a:pt x="160" y="118"/>
                    <a:pt x="161" y="117"/>
                    <a:pt x="162" y="115"/>
                  </a:cubicBezTo>
                  <a:cubicBezTo>
                    <a:pt x="162" y="115"/>
                    <a:pt x="162" y="115"/>
                    <a:pt x="162" y="115"/>
                  </a:cubicBezTo>
                  <a:cubicBezTo>
                    <a:pt x="164" y="116"/>
                    <a:pt x="166" y="116"/>
                    <a:pt x="167" y="117"/>
                  </a:cubicBezTo>
                  <a:cubicBezTo>
                    <a:pt x="166" y="118"/>
                    <a:pt x="165" y="120"/>
                    <a:pt x="164" y="122"/>
                  </a:cubicBezTo>
                  <a:moveTo>
                    <a:pt x="101" y="116"/>
                  </a:moveTo>
                  <a:cubicBezTo>
                    <a:pt x="100" y="115"/>
                    <a:pt x="100" y="115"/>
                    <a:pt x="100" y="114"/>
                  </a:cubicBezTo>
                  <a:cubicBezTo>
                    <a:pt x="100" y="113"/>
                    <a:pt x="101" y="112"/>
                    <a:pt x="101" y="112"/>
                  </a:cubicBezTo>
                  <a:cubicBezTo>
                    <a:pt x="102" y="113"/>
                    <a:pt x="102" y="113"/>
                    <a:pt x="102" y="113"/>
                  </a:cubicBezTo>
                  <a:cubicBezTo>
                    <a:pt x="101" y="114"/>
                    <a:pt x="101" y="115"/>
                    <a:pt x="101" y="116"/>
                  </a:cubicBezTo>
                  <a:moveTo>
                    <a:pt x="156" y="118"/>
                  </a:moveTo>
                  <a:cubicBezTo>
                    <a:pt x="154" y="117"/>
                    <a:pt x="151" y="116"/>
                    <a:pt x="149" y="115"/>
                  </a:cubicBezTo>
                  <a:cubicBezTo>
                    <a:pt x="150" y="114"/>
                    <a:pt x="150" y="113"/>
                    <a:pt x="151" y="111"/>
                  </a:cubicBezTo>
                  <a:cubicBezTo>
                    <a:pt x="154" y="112"/>
                    <a:pt x="156" y="113"/>
                    <a:pt x="158" y="114"/>
                  </a:cubicBezTo>
                  <a:cubicBezTo>
                    <a:pt x="157" y="115"/>
                    <a:pt x="156" y="117"/>
                    <a:pt x="156" y="118"/>
                  </a:cubicBezTo>
                  <a:moveTo>
                    <a:pt x="6" y="117"/>
                  </a:moveTo>
                  <a:cubicBezTo>
                    <a:pt x="5" y="115"/>
                    <a:pt x="5" y="112"/>
                    <a:pt x="5" y="110"/>
                  </a:cubicBezTo>
                  <a:cubicBezTo>
                    <a:pt x="5" y="112"/>
                    <a:pt x="6" y="114"/>
                    <a:pt x="6" y="115"/>
                  </a:cubicBezTo>
                  <a:cubicBezTo>
                    <a:pt x="6" y="116"/>
                    <a:pt x="6" y="117"/>
                    <a:pt x="6" y="117"/>
                  </a:cubicBezTo>
                  <a:moveTo>
                    <a:pt x="145" y="114"/>
                  </a:moveTo>
                  <a:cubicBezTo>
                    <a:pt x="144" y="113"/>
                    <a:pt x="144" y="113"/>
                    <a:pt x="143" y="113"/>
                  </a:cubicBezTo>
                  <a:cubicBezTo>
                    <a:pt x="143" y="112"/>
                    <a:pt x="144" y="110"/>
                    <a:pt x="144" y="109"/>
                  </a:cubicBezTo>
                  <a:cubicBezTo>
                    <a:pt x="145" y="109"/>
                    <a:pt x="146" y="110"/>
                    <a:pt x="147" y="110"/>
                  </a:cubicBezTo>
                  <a:cubicBezTo>
                    <a:pt x="147" y="111"/>
                    <a:pt x="146" y="113"/>
                    <a:pt x="145" y="114"/>
                  </a:cubicBezTo>
                  <a:moveTo>
                    <a:pt x="139" y="111"/>
                  </a:moveTo>
                  <a:cubicBezTo>
                    <a:pt x="137" y="110"/>
                    <a:pt x="135" y="110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8"/>
                    <a:pt x="134" y="107"/>
                    <a:pt x="134" y="106"/>
                  </a:cubicBezTo>
                  <a:cubicBezTo>
                    <a:pt x="136" y="106"/>
                    <a:pt x="139" y="107"/>
                    <a:pt x="141" y="108"/>
                  </a:cubicBezTo>
                  <a:cubicBezTo>
                    <a:pt x="140" y="109"/>
                    <a:pt x="140" y="110"/>
                    <a:pt x="139" y="111"/>
                  </a:cubicBezTo>
                  <a:moveTo>
                    <a:pt x="177" y="135"/>
                  </a:moveTo>
                  <a:cubicBezTo>
                    <a:pt x="177" y="130"/>
                    <a:pt x="178" y="125"/>
                    <a:pt x="178" y="119"/>
                  </a:cubicBezTo>
                  <a:cubicBezTo>
                    <a:pt x="179" y="119"/>
                    <a:pt x="179" y="119"/>
                    <a:pt x="179" y="119"/>
                  </a:cubicBezTo>
                  <a:cubicBezTo>
                    <a:pt x="180" y="114"/>
                    <a:pt x="181" y="109"/>
                    <a:pt x="182" y="103"/>
                  </a:cubicBezTo>
                  <a:cubicBezTo>
                    <a:pt x="182" y="114"/>
                    <a:pt x="181" y="125"/>
                    <a:pt x="177" y="135"/>
                  </a:cubicBezTo>
                  <a:moveTo>
                    <a:pt x="129" y="107"/>
                  </a:moveTo>
                  <a:cubicBezTo>
                    <a:pt x="128" y="106"/>
                    <a:pt x="126" y="106"/>
                    <a:pt x="125" y="105"/>
                  </a:cubicBezTo>
                  <a:cubicBezTo>
                    <a:pt x="126" y="104"/>
                    <a:pt x="126" y="104"/>
                    <a:pt x="126" y="103"/>
                  </a:cubicBezTo>
                  <a:cubicBezTo>
                    <a:pt x="128" y="103"/>
                    <a:pt x="129" y="104"/>
                    <a:pt x="131" y="104"/>
                  </a:cubicBezTo>
                  <a:cubicBezTo>
                    <a:pt x="130" y="105"/>
                    <a:pt x="130" y="106"/>
                    <a:pt x="129" y="107"/>
                  </a:cubicBezTo>
                  <a:moveTo>
                    <a:pt x="98" y="109"/>
                  </a:moveTo>
                  <a:cubicBezTo>
                    <a:pt x="97" y="106"/>
                    <a:pt x="97" y="104"/>
                    <a:pt x="96" y="102"/>
                  </a:cubicBezTo>
                  <a:cubicBezTo>
                    <a:pt x="97" y="104"/>
                    <a:pt x="98" y="106"/>
                    <a:pt x="99" y="107"/>
                  </a:cubicBezTo>
                  <a:cubicBezTo>
                    <a:pt x="99" y="108"/>
                    <a:pt x="99" y="108"/>
                    <a:pt x="99" y="108"/>
                  </a:cubicBezTo>
                  <a:cubicBezTo>
                    <a:pt x="98" y="108"/>
                    <a:pt x="98" y="108"/>
                    <a:pt x="98" y="109"/>
                  </a:cubicBezTo>
                  <a:moveTo>
                    <a:pt x="121" y="104"/>
                  </a:moveTo>
                  <a:cubicBezTo>
                    <a:pt x="120" y="103"/>
                    <a:pt x="118" y="102"/>
                    <a:pt x="117" y="102"/>
                  </a:cubicBezTo>
                  <a:cubicBezTo>
                    <a:pt x="117" y="101"/>
                    <a:pt x="117" y="100"/>
                    <a:pt x="117" y="100"/>
                  </a:cubicBezTo>
                  <a:cubicBezTo>
                    <a:pt x="119" y="100"/>
                    <a:pt x="121" y="101"/>
                    <a:pt x="123" y="102"/>
                  </a:cubicBezTo>
                  <a:cubicBezTo>
                    <a:pt x="122" y="102"/>
                    <a:pt x="122" y="103"/>
                    <a:pt x="121" y="104"/>
                  </a:cubicBezTo>
                  <a:moveTo>
                    <a:pt x="129" y="157"/>
                  </a:moveTo>
                  <a:cubicBezTo>
                    <a:pt x="129" y="156"/>
                    <a:pt x="129" y="156"/>
                    <a:pt x="129" y="156"/>
                  </a:cubicBezTo>
                  <a:cubicBezTo>
                    <a:pt x="128" y="154"/>
                    <a:pt x="126" y="150"/>
                    <a:pt x="124" y="146"/>
                  </a:cubicBezTo>
                  <a:cubicBezTo>
                    <a:pt x="123" y="145"/>
                    <a:pt x="123" y="145"/>
                    <a:pt x="123" y="145"/>
                  </a:cubicBezTo>
                  <a:cubicBezTo>
                    <a:pt x="123" y="144"/>
                    <a:pt x="123" y="144"/>
                    <a:pt x="123" y="144"/>
                  </a:cubicBezTo>
                  <a:cubicBezTo>
                    <a:pt x="118" y="135"/>
                    <a:pt x="111" y="123"/>
                    <a:pt x="105" y="112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3" y="106"/>
                    <a:pt x="100" y="102"/>
                    <a:pt x="98" y="98"/>
                  </a:cubicBezTo>
                  <a:cubicBezTo>
                    <a:pt x="101" y="99"/>
                    <a:pt x="103" y="100"/>
                    <a:pt x="106" y="101"/>
                  </a:cubicBezTo>
                  <a:cubicBezTo>
                    <a:pt x="115" y="105"/>
                    <a:pt x="127" y="110"/>
                    <a:pt x="138" y="115"/>
                  </a:cubicBezTo>
                  <a:cubicBezTo>
                    <a:pt x="138" y="115"/>
                    <a:pt x="139" y="116"/>
                    <a:pt x="139" y="116"/>
                  </a:cubicBezTo>
                  <a:cubicBezTo>
                    <a:pt x="139" y="116"/>
                    <a:pt x="140" y="116"/>
                    <a:pt x="140" y="116"/>
                  </a:cubicBezTo>
                  <a:cubicBezTo>
                    <a:pt x="140" y="116"/>
                    <a:pt x="140" y="116"/>
                    <a:pt x="140" y="116"/>
                  </a:cubicBezTo>
                  <a:cubicBezTo>
                    <a:pt x="149" y="120"/>
                    <a:pt x="158" y="123"/>
                    <a:pt x="164" y="126"/>
                  </a:cubicBezTo>
                  <a:cubicBezTo>
                    <a:pt x="164" y="126"/>
                    <a:pt x="164" y="126"/>
                    <a:pt x="165" y="127"/>
                  </a:cubicBezTo>
                  <a:cubicBezTo>
                    <a:pt x="165" y="127"/>
                    <a:pt x="165" y="127"/>
                    <a:pt x="165" y="127"/>
                  </a:cubicBezTo>
                  <a:cubicBezTo>
                    <a:pt x="166" y="127"/>
                    <a:pt x="167" y="127"/>
                    <a:pt x="168" y="128"/>
                  </a:cubicBezTo>
                  <a:cubicBezTo>
                    <a:pt x="168" y="128"/>
                    <a:pt x="168" y="128"/>
                    <a:pt x="168" y="128"/>
                  </a:cubicBezTo>
                  <a:cubicBezTo>
                    <a:pt x="168" y="129"/>
                    <a:pt x="168" y="130"/>
                    <a:pt x="168" y="130"/>
                  </a:cubicBezTo>
                  <a:cubicBezTo>
                    <a:pt x="167" y="132"/>
                    <a:pt x="165" y="134"/>
                    <a:pt x="163" y="136"/>
                  </a:cubicBezTo>
                  <a:cubicBezTo>
                    <a:pt x="162" y="137"/>
                    <a:pt x="162" y="137"/>
                    <a:pt x="162" y="137"/>
                  </a:cubicBezTo>
                  <a:cubicBezTo>
                    <a:pt x="155" y="144"/>
                    <a:pt x="144" y="152"/>
                    <a:pt x="129" y="157"/>
                  </a:cubicBezTo>
                  <a:moveTo>
                    <a:pt x="113" y="100"/>
                  </a:moveTo>
                  <a:cubicBezTo>
                    <a:pt x="112" y="100"/>
                    <a:pt x="111" y="99"/>
                    <a:pt x="110" y="99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10" y="98"/>
                    <a:pt x="110" y="98"/>
                    <a:pt x="110" y="97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12" y="98"/>
                    <a:pt x="113" y="98"/>
                    <a:pt x="114" y="98"/>
                  </a:cubicBezTo>
                  <a:cubicBezTo>
                    <a:pt x="113" y="99"/>
                    <a:pt x="113" y="100"/>
                    <a:pt x="113" y="100"/>
                  </a:cubicBezTo>
                  <a:moveTo>
                    <a:pt x="106" y="97"/>
                  </a:moveTo>
                  <a:cubicBezTo>
                    <a:pt x="103" y="96"/>
                    <a:pt x="100" y="94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98" y="92"/>
                    <a:pt x="98" y="92"/>
                    <a:pt x="98" y="92"/>
                  </a:cubicBezTo>
                  <a:cubicBezTo>
                    <a:pt x="99" y="93"/>
                    <a:pt x="102" y="94"/>
                    <a:pt x="107" y="96"/>
                  </a:cubicBezTo>
                  <a:cubicBezTo>
                    <a:pt x="106" y="96"/>
                    <a:pt x="106" y="97"/>
                    <a:pt x="106" y="97"/>
                  </a:cubicBezTo>
                  <a:moveTo>
                    <a:pt x="98" y="89"/>
                  </a:moveTo>
                  <a:cubicBezTo>
                    <a:pt x="98" y="87"/>
                    <a:pt x="98" y="85"/>
                    <a:pt x="98" y="83"/>
                  </a:cubicBezTo>
                  <a:cubicBezTo>
                    <a:pt x="99" y="83"/>
                    <a:pt x="99" y="83"/>
                    <a:pt x="99" y="83"/>
                  </a:cubicBezTo>
                  <a:cubicBezTo>
                    <a:pt x="100" y="82"/>
                    <a:pt x="102" y="81"/>
                    <a:pt x="106" y="79"/>
                  </a:cubicBezTo>
                  <a:cubicBezTo>
                    <a:pt x="104" y="82"/>
                    <a:pt x="103" y="85"/>
                    <a:pt x="103" y="88"/>
                  </a:cubicBezTo>
                  <a:cubicBezTo>
                    <a:pt x="101" y="88"/>
                    <a:pt x="99" y="89"/>
                    <a:pt x="99" y="89"/>
                  </a:cubicBezTo>
                  <a:cubicBezTo>
                    <a:pt x="99" y="89"/>
                    <a:pt x="99" y="89"/>
                    <a:pt x="99" y="89"/>
                  </a:cubicBezTo>
                  <a:cubicBezTo>
                    <a:pt x="99" y="89"/>
                    <a:pt x="99" y="89"/>
                    <a:pt x="99" y="89"/>
                  </a:cubicBezTo>
                  <a:cubicBezTo>
                    <a:pt x="99" y="89"/>
                    <a:pt x="99" y="89"/>
                    <a:pt x="99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89"/>
                    <a:pt x="98" y="89"/>
                    <a:pt x="98" y="89"/>
                  </a:cubicBezTo>
                  <a:moveTo>
                    <a:pt x="107" y="86"/>
                  </a:moveTo>
                  <a:cubicBezTo>
                    <a:pt x="108" y="83"/>
                    <a:pt x="109" y="80"/>
                    <a:pt x="111" y="76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3" y="74"/>
                    <a:pt x="116" y="73"/>
                    <a:pt x="118" y="71"/>
                  </a:cubicBezTo>
                  <a:cubicBezTo>
                    <a:pt x="117" y="75"/>
                    <a:pt x="115" y="79"/>
                    <a:pt x="114" y="83"/>
                  </a:cubicBezTo>
                  <a:cubicBezTo>
                    <a:pt x="113" y="84"/>
                    <a:pt x="112" y="84"/>
                    <a:pt x="111" y="84"/>
                  </a:cubicBezTo>
                  <a:cubicBezTo>
                    <a:pt x="110" y="85"/>
                    <a:pt x="110" y="85"/>
                    <a:pt x="110" y="85"/>
                  </a:cubicBezTo>
                  <a:cubicBezTo>
                    <a:pt x="109" y="86"/>
                    <a:pt x="108" y="86"/>
                    <a:pt x="107" y="86"/>
                  </a:cubicBezTo>
                  <a:moveTo>
                    <a:pt x="123" y="85"/>
                  </a:moveTo>
                  <a:cubicBezTo>
                    <a:pt x="124" y="85"/>
                    <a:pt x="124" y="85"/>
                    <a:pt x="124" y="84"/>
                  </a:cubicBezTo>
                  <a:cubicBezTo>
                    <a:pt x="129" y="83"/>
                    <a:pt x="134" y="81"/>
                    <a:pt x="140" y="79"/>
                  </a:cubicBezTo>
                  <a:cubicBezTo>
                    <a:pt x="153" y="73"/>
                    <a:pt x="167" y="68"/>
                    <a:pt x="178" y="66"/>
                  </a:cubicBezTo>
                  <a:cubicBezTo>
                    <a:pt x="179" y="72"/>
                    <a:pt x="180" y="79"/>
                    <a:pt x="180" y="86"/>
                  </a:cubicBezTo>
                  <a:cubicBezTo>
                    <a:pt x="180" y="96"/>
                    <a:pt x="178" y="106"/>
                    <a:pt x="176" y="115"/>
                  </a:cubicBezTo>
                  <a:cubicBezTo>
                    <a:pt x="175" y="115"/>
                    <a:pt x="175" y="115"/>
                    <a:pt x="175" y="115"/>
                  </a:cubicBezTo>
                  <a:cubicBezTo>
                    <a:pt x="169" y="113"/>
                    <a:pt x="161" y="110"/>
                    <a:pt x="151" y="107"/>
                  </a:cubicBezTo>
                  <a:cubicBezTo>
                    <a:pt x="151" y="107"/>
                    <a:pt x="151" y="107"/>
                    <a:pt x="151" y="107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45" y="105"/>
                    <a:pt x="139" y="103"/>
                    <a:pt x="134" y="101"/>
                  </a:cubicBezTo>
                  <a:cubicBezTo>
                    <a:pt x="128" y="99"/>
                    <a:pt x="123" y="97"/>
                    <a:pt x="118" y="96"/>
                  </a:cubicBezTo>
                  <a:cubicBezTo>
                    <a:pt x="118" y="95"/>
                    <a:pt x="117" y="95"/>
                    <a:pt x="117" y="95"/>
                  </a:cubicBezTo>
                  <a:cubicBezTo>
                    <a:pt x="116" y="95"/>
                    <a:pt x="116" y="95"/>
                    <a:pt x="116" y="95"/>
                  </a:cubicBezTo>
                  <a:cubicBezTo>
                    <a:pt x="116" y="95"/>
                    <a:pt x="116" y="95"/>
                    <a:pt x="115" y="95"/>
                  </a:cubicBezTo>
                  <a:cubicBezTo>
                    <a:pt x="114" y="94"/>
                    <a:pt x="113" y="94"/>
                    <a:pt x="112" y="94"/>
                  </a:cubicBezTo>
                  <a:cubicBezTo>
                    <a:pt x="111" y="93"/>
                    <a:pt x="111" y="93"/>
                    <a:pt x="111" y="93"/>
                  </a:cubicBezTo>
                  <a:cubicBezTo>
                    <a:pt x="111" y="93"/>
                    <a:pt x="111" y="93"/>
                    <a:pt x="111" y="93"/>
                  </a:cubicBezTo>
                  <a:cubicBezTo>
                    <a:pt x="111" y="92"/>
                    <a:pt x="110" y="92"/>
                    <a:pt x="110" y="92"/>
                  </a:cubicBezTo>
                  <a:cubicBezTo>
                    <a:pt x="109" y="92"/>
                    <a:pt x="109" y="92"/>
                    <a:pt x="109" y="92"/>
                  </a:cubicBezTo>
                  <a:cubicBezTo>
                    <a:pt x="108" y="92"/>
                    <a:pt x="106" y="92"/>
                    <a:pt x="105" y="91"/>
                  </a:cubicBezTo>
                  <a:cubicBezTo>
                    <a:pt x="110" y="90"/>
                    <a:pt x="116" y="88"/>
                    <a:pt x="123" y="85"/>
                  </a:cubicBezTo>
                  <a:cubicBezTo>
                    <a:pt x="123" y="85"/>
                    <a:pt x="123" y="85"/>
                    <a:pt x="123" y="85"/>
                  </a:cubicBezTo>
                  <a:moveTo>
                    <a:pt x="119" y="81"/>
                  </a:moveTo>
                  <a:cubicBezTo>
                    <a:pt x="120" y="77"/>
                    <a:pt x="122" y="73"/>
                    <a:pt x="123" y="69"/>
                  </a:cubicBezTo>
                  <a:cubicBezTo>
                    <a:pt x="123" y="68"/>
                    <a:pt x="123" y="68"/>
                    <a:pt x="123" y="68"/>
                  </a:cubicBezTo>
                  <a:cubicBezTo>
                    <a:pt x="125" y="67"/>
                    <a:pt x="126" y="66"/>
                    <a:pt x="128" y="65"/>
                  </a:cubicBezTo>
                  <a:cubicBezTo>
                    <a:pt x="126" y="70"/>
                    <a:pt x="124" y="75"/>
                    <a:pt x="122" y="79"/>
                  </a:cubicBezTo>
                  <a:cubicBezTo>
                    <a:pt x="121" y="80"/>
                    <a:pt x="120" y="80"/>
                    <a:pt x="119" y="81"/>
                  </a:cubicBezTo>
                  <a:moveTo>
                    <a:pt x="127" y="77"/>
                  </a:moveTo>
                  <a:cubicBezTo>
                    <a:pt x="129" y="73"/>
                    <a:pt x="131" y="69"/>
                    <a:pt x="133" y="65"/>
                  </a:cubicBezTo>
                  <a:cubicBezTo>
                    <a:pt x="133" y="64"/>
                    <a:pt x="133" y="63"/>
                    <a:pt x="132" y="63"/>
                  </a:cubicBezTo>
                  <a:cubicBezTo>
                    <a:pt x="134" y="62"/>
                    <a:pt x="136" y="61"/>
                    <a:pt x="138" y="60"/>
                  </a:cubicBezTo>
                  <a:cubicBezTo>
                    <a:pt x="136" y="65"/>
                    <a:pt x="134" y="70"/>
                    <a:pt x="132" y="75"/>
                  </a:cubicBezTo>
                  <a:cubicBezTo>
                    <a:pt x="130" y="76"/>
                    <a:pt x="129" y="76"/>
                    <a:pt x="127" y="77"/>
                  </a:cubicBezTo>
                  <a:moveTo>
                    <a:pt x="137" y="72"/>
                  </a:moveTo>
                  <a:cubicBezTo>
                    <a:pt x="139" y="67"/>
                    <a:pt x="141" y="62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6" y="55"/>
                    <a:pt x="148" y="54"/>
                    <a:pt x="150" y="53"/>
                  </a:cubicBezTo>
                  <a:cubicBezTo>
                    <a:pt x="149" y="58"/>
                    <a:pt x="147" y="63"/>
                    <a:pt x="146" y="68"/>
                  </a:cubicBezTo>
                  <a:cubicBezTo>
                    <a:pt x="143" y="70"/>
                    <a:pt x="140" y="71"/>
                    <a:pt x="137" y="72"/>
                  </a:cubicBezTo>
                  <a:moveTo>
                    <a:pt x="151" y="66"/>
                  </a:moveTo>
                  <a:cubicBezTo>
                    <a:pt x="152" y="61"/>
                    <a:pt x="154" y="55"/>
                    <a:pt x="155" y="50"/>
                  </a:cubicBezTo>
                  <a:cubicBezTo>
                    <a:pt x="157" y="49"/>
                    <a:pt x="159" y="48"/>
                    <a:pt x="161" y="47"/>
                  </a:cubicBezTo>
                  <a:cubicBezTo>
                    <a:pt x="159" y="52"/>
                    <a:pt x="157" y="57"/>
                    <a:pt x="155" y="63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5" y="64"/>
                    <a:pt x="155" y="64"/>
                    <a:pt x="155" y="64"/>
                  </a:cubicBezTo>
                  <a:cubicBezTo>
                    <a:pt x="154" y="65"/>
                    <a:pt x="152" y="65"/>
                    <a:pt x="151" y="66"/>
                  </a:cubicBezTo>
                  <a:moveTo>
                    <a:pt x="168" y="58"/>
                  </a:moveTo>
                  <a:cubicBezTo>
                    <a:pt x="170" y="53"/>
                    <a:pt x="172" y="48"/>
                    <a:pt x="174" y="43"/>
                  </a:cubicBezTo>
                  <a:cubicBezTo>
                    <a:pt x="172" y="47"/>
                    <a:pt x="171" y="52"/>
                    <a:pt x="171" y="57"/>
                  </a:cubicBezTo>
                  <a:cubicBezTo>
                    <a:pt x="170" y="57"/>
                    <a:pt x="169" y="57"/>
                    <a:pt x="168" y="58"/>
                  </a:cubicBezTo>
                  <a:moveTo>
                    <a:pt x="160" y="62"/>
                  </a:moveTo>
                  <a:cubicBezTo>
                    <a:pt x="162" y="56"/>
                    <a:pt x="164" y="50"/>
                    <a:pt x="166" y="44"/>
                  </a:cubicBezTo>
                  <a:cubicBezTo>
                    <a:pt x="167" y="44"/>
                    <a:pt x="168" y="43"/>
                    <a:pt x="169" y="43"/>
                  </a:cubicBezTo>
                  <a:cubicBezTo>
                    <a:pt x="168" y="49"/>
                    <a:pt x="166" y="54"/>
                    <a:pt x="163" y="60"/>
                  </a:cubicBezTo>
                  <a:cubicBezTo>
                    <a:pt x="162" y="61"/>
                    <a:pt x="161" y="61"/>
                    <a:pt x="160" y="62"/>
                  </a:cubicBezTo>
                  <a:moveTo>
                    <a:pt x="46" y="152"/>
                  </a:moveTo>
                  <a:cubicBezTo>
                    <a:pt x="41" y="149"/>
                    <a:pt x="35" y="145"/>
                    <a:pt x="29" y="141"/>
                  </a:cubicBezTo>
                  <a:cubicBezTo>
                    <a:pt x="21" y="135"/>
                    <a:pt x="15" y="126"/>
                    <a:pt x="11" y="116"/>
                  </a:cubicBezTo>
                  <a:cubicBezTo>
                    <a:pt x="11" y="115"/>
                    <a:pt x="11" y="114"/>
                    <a:pt x="10" y="114"/>
                  </a:cubicBezTo>
                  <a:cubicBezTo>
                    <a:pt x="7" y="106"/>
                    <a:pt x="6" y="98"/>
                    <a:pt x="6" y="90"/>
                  </a:cubicBezTo>
                  <a:cubicBezTo>
                    <a:pt x="6" y="90"/>
                    <a:pt x="6" y="89"/>
                    <a:pt x="6" y="89"/>
                  </a:cubicBezTo>
                  <a:cubicBezTo>
                    <a:pt x="6" y="88"/>
                    <a:pt x="6" y="88"/>
                    <a:pt x="6" y="87"/>
                  </a:cubicBezTo>
                  <a:cubicBezTo>
                    <a:pt x="6" y="73"/>
                    <a:pt x="10" y="59"/>
                    <a:pt x="18" y="48"/>
                  </a:cubicBezTo>
                  <a:cubicBezTo>
                    <a:pt x="33" y="26"/>
                    <a:pt x="60" y="13"/>
                    <a:pt x="90" y="11"/>
                  </a:cubicBezTo>
                  <a:cubicBezTo>
                    <a:pt x="89" y="12"/>
                    <a:pt x="89" y="15"/>
                    <a:pt x="89" y="17"/>
                  </a:cubicBezTo>
                  <a:cubicBezTo>
                    <a:pt x="89" y="31"/>
                    <a:pt x="89" y="54"/>
                    <a:pt x="89" y="71"/>
                  </a:cubicBezTo>
                  <a:cubicBezTo>
                    <a:pt x="89" y="81"/>
                    <a:pt x="89" y="88"/>
                    <a:pt x="89" y="91"/>
                  </a:cubicBezTo>
                  <a:cubicBezTo>
                    <a:pt x="89" y="92"/>
                    <a:pt x="89" y="92"/>
                    <a:pt x="89" y="9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90" y="95"/>
                    <a:pt x="92" y="104"/>
                    <a:pt x="96" y="114"/>
                  </a:cubicBezTo>
                  <a:cubicBezTo>
                    <a:pt x="95" y="114"/>
                    <a:pt x="95" y="114"/>
                    <a:pt x="95" y="114"/>
                  </a:cubicBezTo>
                  <a:cubicBezTo>
                    <a:pt x="95" y="115"/>
                    <a:pt x="95" y="117"/>
                    <a:pt x="96" y="117"/>
                  </a:cubicBezTo>
                  <a:cubicBezTo>
                    <a:pt x="97" y="117"/>
                    <a:pt x="97" y="117"/>
                    <a:pt x="97" y="117"/>
                  </a:cubicBezTo>
                  <a:cubicBezTo>
                    <a:pt x="99" y="124"/>
                    <a:pt x="102" y="132"/>
                    <a:pt x="105" y="140"/>
                  </a:cubicBezTo>
                  <a:cubicBezTo>
                    <a:pt x="104" y="140"/>
                    <a:pt x="105" y="141"/>
                    <a:pt x="105" y="141"/>
                  </a:cubicBezTo>
                  <a:cubicBezTo>
                    <a:pt x="108" y="149"/>
                    <a:pt x="110" y="156"/>
                    <a:pt x="113" y="161"/>
                  </a:cubicBezTo>
                  <a:cubicBezTo>
                    <a:pt x="112" y="161"/>
                    <a:pt x="112" y="161"/>
                    <a:pt x="112" y="161"/>
                  </a:cubicBezTo>
                  <a:cubicBezTo>
                    <a:pt x="112" y="161"/>
                    <a:pt x="112" y="161"/>
                    <a:pt x="111" y="161"/>
                  </a:cubicBezTo>
                  <a:cubicBezTo>
                    <a:pt x="111" y="161"/>
                    <a:pt x="111" y="161"/>
                    <a:pt x="110" y="162"/>
                  </a:cubicBezTo>
                  <a:cubicBezTo>
                    <a:pt x="104" y="163"/>
                    <a:pt x="98" y="163"/>
                    <a:pt x="92" y="163"/>
                  </a:cubicBezTo>
                  <a:cubicBezTo>
                    <a:pt x="91" y="163"/>
                    <a:pt x="91" y="163"/>
                    <a:pt x="91" y="163"/>
                  </a:cubicBezTo>
                  <a:cubicBezTo>
                    <a:pt x="91" y="163"/>
                    <a:pt x="90" y="163"/>
                    <a:pt x="90" y="162"/>
                  </a:cubicBezTo>
                  <a:cubicBezTo>
                    <a:pt x="90" y="162"/>
                    <a:pt x="89" y="162"/>
                    <a:pt x="89" y="162"/>
                  </a:cubicBezTo>
                  <a:cubicBezTo>
                    <a:pt x="89" y="162"/>
                    <a:pt x="88" y="163"/>
                    <a:pt x="88" y="163"/>
                  </a:cubicBezTo>
                  <a:cubicBezTo>
                    <a:pt x="82" y="163"/>
                    <a:pt x="77" y="162"/>
                    <a:pt x="71" y="161"/>
                  </a:cubicBezTo>
                  <a:cubicBezTo>
                    <a:pt x="71" y="161"/>
                    <a:pt x="71" y="160"/>
                    <a:pt x="71" y="160"/>
                  </a:cubicBezTo>
                  <a:cubicBezTo>
                    <a:pt x="70" y="160"/>
                    <a:pt x="70" y="160"/>
                    <a:pt x="70" y="160"/>
                  </a:cubicBezTo>
                  <a:cubicBezTo>
                    <a:pt x="69" y="160"/>
                    <a:pt x="69" y="160"/>
                    <a:pt x="68" y="160"/>
                  </a:cubicBezTo>
                  <a:cubicBezTo>
                    <a:pt x="62" y="159"/>
                    <a:pt x="55" y="156"/>
                    <a:pt x="49" y="153"/>
                  </a:cubicBezTo>
                  <a:cubicBezTo>
                    <a:pt x="49" y="153"/>
                    <a:pt x="48" y="153"/>
                    <a:pt x="48" y="152"/>
                  </a:cubicBezTo>
                  <a:cubicBezTo>
                    <a:pt x="48" y="152"/>
                    <a:pt x="47" y="152"/>
                    <a:pt x="47" y="152"/>
                  </a:cubicBezTo>
                  <a:cubicBezTo>
                    <a:pt x="47" y="152"/>
                    <a:pt x="47" y="152"/>
                    <a:pt x="46" y="152"/>
                  </a:cubicBezTo>
                  <a:moveTo>
                    <a:pt x="99" y="78"/>
                  </a:moveTo>
                  <a:cubicBezTo>
                    <a:pt x="101" y="51"/>
                    <a:pt x="104" y="32"/>
                    <a:pt x="108" y="4"/>
                  </a:cubicBezTo>
                  <a:cubicBezTo>
                    <a:pt x="111" y="4"/>
                    <a:pt x="114" y="4"/>
                    <a:pt x="117" y="5"/>
                  </a:cubicBezTo>
                  <a:cubicBezTo>
                    <a:pt x="138" y="7"/>
                    <a:pt x="158" y="15"/>
                    <a:pt x="170" y="29"/>
                  </a:cubicBezTo>
                  <a:cubicBezTo>
                    <a:pt x="172" y="32"/>
                    <a:pt x="173" y="34"/>
                    <a:pt x="174" y="36"/>
                  </a:cubicBezTo>
                  <a:cubicBezTo>
                    <a:pt x="172" y="37"/>
                    <a:pt x="168" y="39"/>
                    <a:pt x="165" y="40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4" y="40"/>
                    <a:pt x="164" y="41"/>
                    <a:pt x="163" y="41"/>
                  </a:cubicBezTo>
                  <a:cubicBezTo>
                    <a:pt x="151" y="47"/>
                    <a:pt x="138" y="55"/>
                    <a:pt x="126" y="62"/>
                  </a:cubicBezTo>
                  <a:cubicBezTo>
                    <a:pt x="117" y="67"/>
                    <a:pt x="110" y="72"/>
                    <a:pt x="105" y="75"/>
                  </a:cubicBezTo>
                  <a:cubicBezTo>
                    <a:pt x="102" y="76"/>
                    <a:pt x="100" y="77"/>
                    <a:pt x="99" y="78"/>
                  </a:cubicBezTo>
                  <a:moveTo>
                    <a:pt x="107" y="0"/>
                  </a:moveTo>
                  <a:cubicBezTo>
                    <a:pt x="106" y="0"/>
                    <a:pt x="106" y="0"/>
                    <a:pt x="105" y="1"/>
                  </a:cubicBezTo>
                  <a:cubicBezTo>
                    <a:pt x="105" y="1"/>
                    <a:pt x="104" y="2"/>
                    <a:pt x="104" y="3"/>
                  </a:cubicBezTo>
                  <a:cubicBezTo>
                    <a:pt x="101" y="32"/>
                    <a:pt x="97" y="50"/>
                    <a:pt x="95" y="79"/>
                  </a:cubicBezTo>
                  <a:cubicBezTo>
                    <a:pt x="95" y="79"/>
                    <a:pt x="94" y="80"/>
                    <a:pt x="94" y="80"/>
                  </a:cubicBezTo>
                  <a:cubicBezTo>
                    <a:pt x="94" y="83"/>
                    <a:pt x="94" y="88"/>
                    <a:pt x="94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88"/>
                    <a:pt x="92" y="81"/>
                    <a:pt x="92" y="71"/>
                  </a:cubicBezTo>
                  <a:cubicBezTo>
                    <a:pt x="92" y="60"/>
                    <a:pt x="93" y="46"/>
                    <a:pt x="93" y="33"/>
                  </a:cubicBezTo>
                  <a:cubicBezTo>
                    <a:pt x="93" y="27"/>
                    <a:pt x="93" y="22"/>
                    <a:pt x="93" y="18"/>
                  </a:cubicBezTo>
                  <a:cubicBezTo>
                    <a:pt x="93" y="13"/>
                    <a:pt x="94" y="10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2" y="7"/>
                    <a:pt x="92" y="7"/>
                    <a:pt x="92" y="7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61" y="9"/>
                    <a:pt x="31" y="22"/>
                    <a:pt x="14" y="46"/>
                  </a:cubicBezTo>
                  <a:cubicBezTo>
                    <a:pt x="6" y="58"/>
                    <a:pt x="2" y="74"/>
                    <a:pt x="2" y="89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1" y="95"/>
                    <a:pt x="0" y="99"/>
                    <a:pt x="0" y="104"/>
                  </a:cubicBezTo>
                  <a:cubicBezTo>
                    <a:pt x="0" y="111"/>
                    <a:pt x="1" y="117"/>
                    <a:pt x="3" y="123"/>
                  </a:cubicBezTo>
                  <a:cubicBezTo>
                    <a:pt x="2" y="123"/>
                    <a:pt x="2" y="123"/>
                    <a:pt x="2" y="123"/>
                  </a:cubicBezTo>
                  <a:cubicBezTo>
                    <a:pt x="2" y="124"/>
                    <a:pt x="2" y="125"/>
                    <a:pt x="3" y="126"/>
                  </a:cubicBezTo>
                  <a:cubicBezTo>
                    <a:pt x="3" y="126"/>
                    <a:pt x="3" y="126"/>
                    <a:pt x="3" y="126"/>
                  </a:cubicBezTo>
                  <a:cubicBezTo>
                    <a:pt x="4" y="129"/>
                    <a:pt x="5" y="131"/>
                    <a:pt x="6" y="134"/>
                  </a:cubicBezTo>
                  <a:cubicBezTo>
                    <a:pt x="6" y="134"/>
                    <a:pt x="6" y="135"/>
                    <a:pt x="6" y="135"/>
                  </a:cubicBezTo>
                  <a:cubicBezTo>
                    <a:pt x="8" y="138"/>
                    <a:pt x="9" y="140"/>
                    <a:pt x="10" y="143"/>
                  </a:cubicBezTo>
                  <a:cubicBezTo>
                    <a:pt x="10" y="144"/>
                    <a:pt x="10" y="145"/>
                    <a:pt x="11" y="145"/>
                  </a:cubicBezTo>
                  <a:cubicBezTo>
                    <a:pt x="11" y="146"/>
                    <a:pt x="11" y="146"/>
                    <a:pt x="11" y="146"/>
                  </a:cubicBezTo>
                  <a:cubicBezTo>
                    <a:pt x="12" y="147"/>
                    <a:pt x="13" y="149"/>
                    <a:pt x="14" y="150"/>
                  </a:cubicBezTo>
                  <a:cubicBezTo>
                    <a:pt x="14" y="151"/>
                    <a:pt x="14" y="151"/>
                    <a:pt x="14" y="151"/>
                  </a:cubicBezTo>
                  <a:cubicBezTo>
                    <a:pt x="14" y="151"/>
                    <a:pt x="15" y="152"/>
                    <a:pt x="16" y="152"/>
                  </a:cubicBezTo>
                  <a:cubicBezTo>
                    <a:pt x="17" y="154"/>
                    <a:pt x="19" y="156"/>
                    <a:pt x="20" y="158"/>
                  </a:cubicBezTo>
                  <a:cubicBezTo>
                    <a:pt x="20" y="159"/>
                    <a:pt x="21" y="160"/>
                    <a:pt x="21" y="161"/>
                  </a:cubicBezTo>
                  <a:cubicBezTo>
                    <a:pt x="22" y="161"/>
                    <a:pt x="22" y="161"/>
                    <a:pt x="22" y="161"/>
                  </a:cubicBezTo>
                  <a:cubicBezTo>
                    <a:pt x="23" y="161"/>
                    <a:pt x="24" y="162"/>
                    <a:pt x="24" y="163"/>
                  </a:cubicBezTo>
                  <a:cubicBezTo>
                    <a:pt x="29" y="168"/>
                    <a:pt x="36" y="174"/>
                    <a:pt x="46" y="179"/>
                  </a:cubicBezTo>
                  <a:cubicBezTo>
                    <a:pt x="46" y="180"/>
                    <a:pt x="46" y="180"/>
                    <a:pt x="46" y="180"/>
                  </a:cubicBezTo>
                  <a:cubicBezTo>
                    <a:pt x="46" y="181"/>
                    <a:pt x="47" y="181"/>
                    <a:pt x="48" y="181"/>
                  </a:cubicBezTo>
                  <a:cubicBezTo>
                    <a:pt x="48" y="181"/>
                    <a:pt x="48" y="181"/>
                    <a:pt x="48" y="181"/>
                  </a:cubicBezTo>
                  <a:cubicBezTo>
                    <a:pt x="48" y="181"/>
                    <a:pt x="48" y="181"/>
                    <a:pt x="48" y="181"/>
                  </a:cubicBezTo>
                  <a:cubicBezTo>
                    <a:pt x="51" y="182"/>
                    <a:pt x="54" y="183"/>
                    <a:pt x="57" y="184"/>
                  </a:cubicBezTo>
                  <a:cubicBezTo>
                    <a:pt x="57" y="185"/>
                    <a:pt x="58" y="186"/>
                    <a:pt x="59" y="186"/>
                  </a:cubicBezTo>
                  <a:cubicBezTo>
                    <a:pt x="59" y="186"/>
                    <a:pt x="59" y="186"/>
                    <a:pt x="59" y="186"/>
                  </a:cubicBezTo>
                  <a:cubicBezTo>
                    <a:pt x="60" y="186"/>
                    <a:pt x="61" y="186"/>
                    <a:pt x="61" y="186"/>
                  </a:cubicBezTo>
                  <a:cubicBezTo>
                    <a:pt x="63" y="186"/>
                    <a:pt x="65" y="187"/>
                    <a:pt x="68" y="187"/>
                  </a:cubicBezTo>
                  <a:cubicBezTo>
                    <a:pt x="68" y="188"/>
                    <a:pt x="68" y="189"/>
                    <a:pt x="69" y="190"/>
                  </a:cubicBezTo>
                  <a:cubicBezTo>
                    <a:pt x="69" y="190"/>
                    <a:pt x="70" y="190"/>
                    <a:pt x="70" y="190"/>
                  </a:cubicBezTo>
                  <a:cubicBezTo>
                    <a:pt x="71" y="190"/>
                    <a:pt x="71" y="189"/>
                    <a:pt x="72" y="188"/>
                  </a:cubicBezTo>
                  <a:cubicBezTo>
                    <a:pt x="72" y="188"/>
                    <a:pt x="72" y="188"/>
                    <a:pt x="72" y="188"/>
                  </a:cubicBezTo>
                  <a:cubicBezTo>
                    <a:pt x="74" y="189"/>
                    <a:pt x="76" y="189"/>
                    <a:pt x="78" y="189"/>
                  </a:cubicBezTo>
                  <a:cubicBezTo>
                    <a:pt x="79" y="189"/>
                    <a:pt x="79" y="190"/>
                    <a:pt x="79" y="190"/>
                  </a:cubicBezTo>
                  <a:cubicBezTo>
                    <a:pt x="80" y="190"/>
                    <a:pt x="80" y="190"/>
                    <a:pt x="80" y="190"/>
                  </a:cubicBezTo>
                  <a:cubicBezTo>
                    <a:pt x="81" y="190"/>
                    <a:pt x="81" y="190"/>
                    <a:pt x="82" y="189"/>
                  </a:cubicBezTo>
                  <a:cubicBezTo>
                    <a:pt x="84" y="190"/>
                    <a:pt x="87" y="190"/>
                    <a:pt x="89" y="190"/>
                  </a:cubicBezTo>
                  <a:cubicBezTo>
                    <a:pt x="89" y="190"/>
                    <a:pt x="89" y="190"/>
                    <a:pt x="89" y="190"/>
                  </a:cubicBezTo>
                  <a:cubicBezTo>
                    <a:pt x="93" y="190"/>
                    <a:pt x="97" y="189"/>
                    <a:pt x="100" y="189"/>
                  </a:cubicBezTo>
                  <a:cubicBezTo>
                    <a:pt x="100" y="190"/>
                    <a:pt x="101" y="190"/>
                    <a:pt x="102" y="190"/>
                  </a:cubicBezTo>
                  <a:cubicBezTo>
                    <a:pt x="102" y="190"/>
                    <a:pt x="102" y="190"/>
                    <a:pt x="102" y="190"/>
                  </a:cubicBezTo>
                  <a:cubicBezTo>
                    <a:pt x="103" y="190"/>
                    <a:pt x="103" y="190"/>
                    <a:pt x="104" y="189"/>
                  </a:cubicBezTo>
                  <a:cubicBezTo>
                    <a:pt x="104" y="189"/>
                    <a:pt x="104" y="189"/>
                    <a:pt x="104" y="189"/>
                  </a:cubicBezTo>
                  <a:cubicBezTo>
                    <a:pt x="108" y="188"/>
                    <a:pt x="111" y="188"/>
                    <a:pt x="115" y="187"/>
                  </a:cubicBezTo>
                  <a:cubicBezTo>
                    <a:pt x="116" y="187"/>
                    <a:pt x="117" y="186"/>
                    <a:pt x="117" y="185"/>
                  </a:cubicBezTo>
                  <a:cubicBezTo>
                    <a:pt x="117" y="184"/>
                    <a:pt x="117" y="184"/>
                    <a:pt x="116" y="184"/>
                  </a:cubicBezTo>
                  <a:cubicBezTo>
                    <a:pt x="117" y="181"/>
                    <a:pt x="117" y="178"/>
                    <a:pt x="117" y="175"/>
                  </a:cubicBezTo>
                  <a:cubicBezTo>
                    <a:pt x="118" y="176"/>
                    <a:pt x="118" y="177"/>
                    <a:pt x="119" y="178"/>
                  </a:cubicBezTo>
                  <a:cubicBezTo>
                    <a:pt x="121" y="180"/>
                    <a:pt x="122" y="182"/>
                    <a:pt x="124" y="184"/>
                  </a:cubicBezTo>
                  <a:cubicBezTo>
                    <a:pt x="124" y="184"/>
                    <a:pt x="124" y="184"/>
                    <a:pt x="124" y="184"/>
                  </a:cubicBezTo>
                  <a:cubicBezTo>
                    <a:pt x="124" y="184"/>
                    <a:pt x="124" y="184"/>
                    <a:pt x="124" y="184"/>
                  </a:cubicBezTo>
                  <a:cubicBezTo>
                    <a:pt x="124" y="184"/>
                    <a:pt x="124" y="184"/>
                    <a:pt x="124" y="184"/>
                  </a:cubicBezTo>
                  <a:cubicBezTo>
                    <a:pt x="125" y="184"/>
                    <a:pt x="125" y="184"/>
                    <a:pt x="125" y="184"/>
                  </a:cubicBezTo>
                  <a:cubicBezTo>
                    <a:pt x="125" y="184"/>
                    <a:pt x="125" y="184"/>
                    <a:pt x="125" y="184"/>
                  </a:cubicBezTo>
                  <a:cubicBezTo>
                    <a:pt x="126" y="184"/>
                    <a:pt x="126" y="184"/>
                    <a:pt x="126" y="184"/>
                  </a:cubicBezTo>
                  <a:cubicBezTo>
                    <a:pt x="126" y="184"/>
                    <a:pt x="126" y="184"/>
                    <a:pt x="126" y="184"/>
                  </a:cubicBezTo>
                  <a:cubicBezTo>
                    <a:pt x="126" y="184"/>
                    <a:pt x="126" y="184"/>
                    <a:pt x="126" y="184"/>
                  </a:cubicBezTo>
                  <a:cubicBezTo>
                    <a:pt x="126" y="184"/>
                    <a:pt x="126" y="184"/>
                    <a:pt x="126" y="184"/>
                  </a:cubicBezTo>
                  <a:cubicBezTo>
                    <a:pt x="131" y="183"/>
                    <a:pt x="135" y="181"/>
                    <a:pt x="139" y="179"/>
                  </a:cubicBezTo>
                  <a:cubicBezTo>
                    <a:pt x="139" y="179"/>
                    <a:pt x="139" y="179"/>
                    <a:pt x="140" y="178"/>
                  </a:cubicBezTo>
                  <a:cubicBezTo>
                    <a:pt x="142" y="177"/>
                    <a:pt x="144" y="176"/>
                    <a:pt x="147" y="174"/>
                  </a:cubicBezTo>
                  <a:cubicBezTo>
                    <a:pt x="147" y="174"/>
                    <a:pt x="147" y="174"/>
                    <a:pt x="147" y="174"/>
                  </a:cubicBezTo>
                  <a:cubicBezTo>
                    <a:pt x="148" y="174"/>
                    <a:pt x="148" y="174"/>
                    <a:pt x="149" y="173"/>
                  </a:cubicBezTo>
                  <a:cubicBezTo>
                    <a:pt x="149" y="173"/>
                    <a:pt x="149" y="173"/>
                    <a:pt x="149" y="173"/>
                  </a:cubicBezTo>
                  <a:cubicBezTo>
                    <a:pt x="158" y="166"/>
                    <a:pt x="166" y="159"/>
                    <a:pt x="170" y="149"/>
                  </a:cubicBezTo>
                  <a:cubicBezTo>
                    <a:pt x="171" y="149"/>
                    <a:pt x="171" y="149"/>
                    <a:pt x="171" y="149"/>
                  </a:cubicBezTo>
                  <a:cubicBezTo>
                    <a:pt x="171" y="148"/>
                    <a:pt x="171" y="148"/>
                    <a:pt x="171" y="148"/>
                  </a:cubicBezTo>
                  <a:cubicBezTo>
                    <a:pt x="171" y="148"/>
                    <a:pt x="171" y="148"/>
                    <a:pt x="172" y="147"/>
                  </a:cubicBezTo>
                  <a:cubicBezTo>
                    <a:pt x="172" y="145"/>
                    <a:pt x="172" y="142"/>
                    <a:pt x="173" y="139"/>
                  </a:cubicBezTo>
                  <a:cubicBezTo>
                    <a:pt x="173" y="139"/>
                    <a:pt x="173" y="139"/>
                    <a:pt x="173" y="139"/>
                  </a:cubicBezTo>
                  <a:cubicBezTo>
                    <a:pt x="173" y="140"/>
                    <a:pt x="173" y="141"/>
                    <a:pt x="174" y="141"/>
                  </a:cubicBezTo>
                  <a:cubicBezTo>
                    <a:pt x="175" y="142"/>
                    <a:pt x="175" y="142"/>
                    <a:pt x="176" y="142"/>
                  </a:cubicBezTo>
                  <a:cubicBezTo>
                    <a:pt x="176" y="142"/>
                    <a:pt x="177" y="142"/>
                    <a:pt x="177" y="142"/>
                  </a:cubicBezTo>
                  <a:cubicBezTo>
                    <a:pt x="178" y="142"/>
                    <a:pt x="178" y="141"/>
                    <a:pt x="179" y="141"/>
                  </a:cubicBezTo>
                  <a:cubicBezTo>
                    <a:pt x="184" y="129"/>
                    <a:pt x="186" y="116"/>
                    <a:pt x="186" y="103"/>
                  </a:cubicBezTo>
                  <a:cubicBezTo>
                    <a:pt x="186" y="103"/>
                    <a:pt x="186" y="102"/>
                    <a:pt x="186" y="102"/>
                  </a:cubicBezTo>
                  <a:cubicBezTo>
                    <a:pt x="186" y="89"/>
                    <a:pt x="184" y="76"/>
                    <a:pt x="182" y="63"/>
                  </a:cubicBezTo>
                  <a:cubicBezTo>
                    <a:pt x="182" y="62"/>
                    <a:pt x="181" y="62"/>
                    <a:pt x="180" y="62"/>
                  </a:cubicBezTo>
                  <a:cubicBezTo>
                    <a:pt x="180" y="61"/>
                    <a:pt x="180" y="61"/>
                    <a:pt x="179" y="61"/>
                  </a:cubicBezTo>
                  <a:cubicBezTo>
                    <a:pt x="179" y="61"/>
                    <a:pt x="179" y="61"/>
                    <a:pt x="179" y="61"/>
                  </a:cubicBezTo>
                  <a:cubicBezTo>
                    <a:pt x="179" y="61"/>
                    <a:pt x="179" y="61"/>
                    <a:pt x="179" y="61"/>
                  </a:cubicBezTo>
                  <a:cubicBezTo>
                    <a:pt x="171" y="63"/>
                    <a:pt x="162" y="66"/>
                    <a:pt x="152" y="70"/>
                  </a:cubicBezTo>
                  <a:cubicBezTo>
                    <a:pt x="160" y="66"/>
                    <a:pt x="167" y="63"/>
                    <a:pt x="173" y="60"/>
                  </a:cubicBezTo>
                  <a:cubicBezTo>
                    <a:pt x="174" y="60"/>
                    <a:pt x="174" y="59"/>
                    <a:pt x="174" y="58"/>
                  </a:cubicBezTo>
                  <a:cubicBezTo>
                    <a:pt x="175" y="52"/>
                    <a:pt x="177" y="46"/>
                    <a:pt x="178" y="39"/>
                  </a:cubicBezTo>
                  <a:cubicBezTo>
                    <a:pt x="179" y="39"/>
                    <a:pt x="180" y="38"/>
                    <a:pt x="179" y="37"/>
                  </a:cubicBezTo>
                  <a:cubicBezTo>
                    <a:pt x="177" y="33"/>
                    <a:pt x="175" y="30"/>
                    <a:pt x="173" y="27"/>
                  </a:cubicBezTo>
                  <a:cubicBezTo>
                    <a:pt x="160" y="11"/>
                    <a:pt x="139" y="3"/>
                    <a:pt x="118" y="1"/>
                  </a:cubicBezTo>
                  <a:cubicBezTo>
                    <a:pt x="114" y="0"/>
                    <a:pt x="111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1" name="Freeform 762"/>
            <p:cNvSpPr>
              <a:spLocks noEditPoints="1"/>
            </p:cNvSpPr>
            <p:nvPr/>
          </p:nvSpPr>
          <p:spPr bwMode="auto">
            <a:xfrm>
              <a:off x="4730" y="1107"/>
              <a:ext cx="50" cy="64"/>
            </a:xfrm>
            <a:custGeom>
              <a:avLst/>
              <a:gdLst>
                <a:gd name="T0" fmla="*/ 9 w 21"/>
                <a:gd name="T1" fmla="*/ 24 h 27"/>
                <a:gd name="T2" fmla="*/ 9 w 21"/>
                <a:gd name="T3" fmla="*/ 24 h 27"/>
                <a:gd name="T4" fmla="*/ 6 w 21"/>
                <a:gd name="T5" fmla="*/ 23 h 27"/>
                <a:gd name="T6" fmla="*/ 4 w 21"/>
                <a:gd name="T7" fmla="*/ 21 h 27"/>
                <a:gd name="T8" fmla="*/ 4 w 21"/>
                <a:gd name="T9" fmla="*/ 20 h 27"/>
                <a:gd name="T10" fmla="*/ 5 w 21"/>
                <a:gd name="T11" fmla="*/ 20 h 27"/>
                <a:gd name="T12" fmla="*/ 10 w 21"/>
                <a:gd name="T13" fmla="*/ 12 h 27"/>
                <a:gd name="T14" fmla="*/ 13 w 21"/>
                <a:gd name="T15" fmla="*/ 12 h 27"/>
                <a:gd name="T16" fmla="*/ 13 w 21"/>
                <a:gd name="T17" fmla="*/ 12 h 27"/>
                <a:gd name="T18" fmla="*/ 13 w 21"/>
                <a:gd name="T19" fmla="*/ 12 h 27"/>
                <a:gd name="T20" fmla="*/ 15 w 21"/>
                <a:gd name="T21" fmla="*/ 12 h 27"/>
                <a:gd name="T22" fmla="*/ 16 w 21"/>
                <a:gd name="T23" fmla="*/ 13 h 27"/>
                <a:gd name="T24" fmla="*/ 17 w 21"/>
                <a:gd name="T25" fmla="*/ 15 h 27"/>
                <a:gd name="T26" fmla="*/ 15 w 21"/>
                <a:gd name="T27" fmla="*/ 20 h 27"/>
                <a:gd name="T28" fmla="*/ 9 w 21"/>
                <a:gd name="T29" fmla="*/ 24 h 27"/>
                <a:gd name="T30" fmla="*/ 5 w 21"/>
                <a:gd name="T31" fmla="*/ 12 h 27"/>
                <a:gd name="T32" fmla="*/ 5 w 21"/>
                <a:gd name="T33" fmla="*/ 12 h 27"/>
                <a:gd name="T34" fmla="*/ 6 w 21"/>
                <a:gd name="T35" fmla="*/ 9 h 27"/>
                <a:gd name="T36" fmla="*/ 6 w 21"/>
                <a:gd name="T37" fmla="*/ 11 h 27"/>
                <a:gd name="T38" fmla="*/ 5 w 21"/>
                <a:gd name="T39" fmla="*/ 12 h 27"/>
                <a:gd name="T40" fmla="*/ 17 w 21"/>
                <a:gd name="T41" fmla="*/ 9 h 27"/>
                <a:gd name="T42" fmla="*/ 17 w 21"/>
                <a:gd name="T43" fmla="*/ 9 h 27"/>
                <a:gd name="T44" fmla="*/ 17 w 21"/>
                <a:gd name="T45" fmla="*/ 7 h 27"/>
                <a:gd name="T46" fmla="*/ 17 w 21"/>
                <a:gd name="T47" fmla="*/ 8 h 27"/>
                <a:gd name="T48" fmla="*/ 17 w 21"/>
                <a:gd name="T49" fmla="*/ 9 h 27"/>
                <a:gd name="T50" fmla="*/ 17 w 21"/>
                <a:gd name="T51" fmla="*/ 9 h 27"/>
                <a:gd name="T52" fmla="*/ 9 w 21"/>
                <a:gd name="T53" fmla="*/ 9 h 27"/>
                <a:gd name="T54" fmla="*/ 10 w 21"/>
                <a:gd name="T55" fmla="*/ 4 h 27"/>
                <a:gd name="T56" fmla="*/ 11 w 21"/>
                <a:gd name="T57" fmla="*/ 4 h 27"/>
                <a:gd name="T58" fmla="*/ 10 w 21"/>
                <a:gd name="T59" fmla="*/ 9 h 27"/>
                <a:gd name="T60" fmla="*/ 9 w 21"/>
                <a:gd name="T61" fmla="*/ 9 h 27"/>
                <a:gd name="T62" fmla="*/ 14 w 21"/>
                <a:gd name="T63" fmla="*/ 8 h 27"/>
                <a:gd name="T64" fmla="*/ 13 w 21"/>
                <a:gd name="T65" fmla="*/ 8 h 27"/>
                <a:gd name="T66" fmla="*/ 14 w 21"/>
                <a:gd name="T67" fmla="*/ 3 h 27"/>
                <a:gd name="T68" fmla="*/ 15 w 21"/>
                <a:gd name="T69" fmla="*/ 4 h 27"/>
                <a:gd name="T70" fmla="*/ 16 w 21"/>
                <a:gd name="T71" fmla="*/ 4 h 27"/>
                <a:gd name="T72" fmla="*/ 14 w 21"/>
                <a:gd name="T73" fmla="*/ 8 h 27"/>
                <a:gd name="T74" fmla="*/ 13 w 21"/>
                <a:gd name="T75" fmla="*/ 0 h 27"/>
                <a:gd name="T76" fmla="*/ 8 w 21"/>
                <a:gd name="T77" fmla="*/ 1 h 27"/>
                <a:gd name="T78" fmla="*/ 2 w 21"/>
                <a:gd name="T79" fmla="*/ 11 h 27"/>
                <a:gd name="T80" fmla="*/ 0 w 21"/>
                <a:gd name="T81" fmla="*/ 18 h 27"/>
                <a:gd name="T82" fmla="*/ 1 w 21"/>
                <a:gd name="T83" fmla="*/ 22 h 27"/>
                <a:gd name="T84" fmla="*/ 4 w 21"/>
                <a:gd name="T85" fmla="*/ 26 h 27"/>
                <a:gd name="T86" fmla="*/ 9 w 21"/>
                <a:gd name="T87" fmla="*/ 27 h 27"/>
                <a:gd name="T88" fmla="*/ 9 w 21"/>
                <a:gd name="T89" fmla="*/ 27 h 27"/>
                <a:gd name="T90" fmla="*/ 18 w 21"/>
                <a:gd name="T91" fmla="*/ 22 h 27"/>
                <a:gd name="T92" fmla="*/ 21 w 21"/>
                <a:gd name="T93" fmla="*/ 9 h 27"/>
                <a:gd name="T94" fmla="*/ 19 w 21"/>
                <a:gd name="T95" fmla="*/ 9 h 27"/>
                <a:gd name="T96" fmla="*/ 21 w 21"/>
                <a:gd name="T97" fmla="*/ 9 h 27"/>
                <a:gd name="T98" fmla="*/ 21 w 21"/>
                <a:gd name="T99" fmla="*/ 8 h 27"/>
                <a:gd name="T100" fmla="*/ 20 w 21"/>
                <a:gd name="T101" fmla="*/ 4 h 27"/>
                <a:gd name="T102" fmla="*/ 17 w 21"/>
                <a:gd name="T103" fmla="*/ 1 h 27"/>
                <a:gd name="T104" fmla="*/ 13 w 21"/>
                <a:gd name="T10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" h="27">
                  <a:moveTo>
                    <a:pt x="9" y="24"/>
                  </a:move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7" y="24"/>
                    <a:pt x="6" y="23"/>
                  </a:cubicBezTo>
                  <a:cubicBezTo>
                    <a:pt x="5" y="23"/>
                    <a:pt x="5" y="22"/>
                    <a:pt x="4" y="2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17"/>
                    <a:pt x="7" y="14"/>
                    <a:pt x="10" y="12"/>
                  </a:cubicBezTo>
                  <a:cubicBezTo>
                    <a:pt x="10" y="12"/>
                    <a:pt x="12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4" y="12"/>
                    <a:pt x="15" y="12"/>
                  </a:cubicBezTo>
                  <a:cubicBezTo>
                    <a:pt x="16" y="12"/>
                    <a:pt x="16" y="13"/>
                    <a:pt x="16" y="13"/>
                  </a:cubicBezTo>
                  <a:cubicBezTo>
                    <a:pt x="17" y="14"/>
                    <a:pt x="17" y="15"/>
                    <a:pt x="17" y="15"/>
                  </a:cubicBezTo>
                  <a:cubicBezTo>
                    <a:pt x="16" y="17"/>
                    <a:pt x="16" y="19"/>
                    <a:pt x="15" y="20"/>
                  </a:cubicBezTo>
                  <a:cubicBezTo>
                    <a:pt x="14" y="22"/>
                    <a:pt x="11" y="24"/>
                    <a:pt x="9" y="24"/>
                  </a:cubicBezTo>
                  <a:moveTo>
                    <a:pt x="5" y="12"/>
                  </a:moveTo>
                  <a:cubicBezTo>
                    <a:pt x="5" y="12"/>
                    <a:pt x="5" y="12"/>
                    <a:pt x="5" y="12"/>
                  </a:cubicBezTo>
                  <a:cubicBezTo>
                    <a:pt x="5" y="11"/>
                    <a:pt x="6" y="10"/>
                    <a:pt x="6" y="9"/>
                  </a:cubicBezTo>
                  <a:cubicBezTo>
                    <a:pt x="6" y="9"/>
                    <a:pt x="6" y="10"/>
                    <a:pt x="6" y="11"/>
                  </a:cubicBezTo>
                  <a:cubicBezTo>
                    <a:pt x="5" y="12"/>
                    <a:pt x="5" y="12"/>
                    <a:pt x="5" y="12"/>
                  </a:cubicBezTo>
                  <a:moveTo>
                    <a:pt x="17" y="9"/>
                  </a:move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8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9" y="9"/>
                  </a:moveTo>
                  <a:cubicBezTo>
                    <a:pt x="9" y="7"/>
                    <a:pt x="10" y="6"/>
                    <a:pt x="10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5"/>
                    <a:pt x="10" y="7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6"/>
                    <a:pt x="14" y="5"/>
                    <a:pt x="14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5" y="5"/>
                    <a:pt x="15" y="7"/>
                    <a:pt x="14" y="8"/>
                  </a:cubicBezTo>
                  <a:moveTo>
                    <a:pt x="13" y="0"/>
                  </a:moveTo>
                  <a:cubicBezTo>
                    <a:pt x="11" y="0"/>
                    <a:pt x="10" y="0"/>
                    <a:pt x="8" y="1"/>
                  </a:cubicBezTo>
                  <a:cubicBezTo>
                    <a:pt x="5" y="3"/>
                    <a:pt x="3" y="7"/>
                    <a:pt x="2" y="11"/>
                  </a:cubicBezTo>
                  <a:cubicBezTo>
                    <a:pt x="1" y="13"/>
                    <a:pt x="0" y="15"/>
                    <a:pt x="0" y="18"/>
                  </a:cubicBezTo>
                  <a:cubicBezTo>
                    <a:pt x="0" y="19"/>
                    <a:pt x="1" y="21"/>
                    <a:pt x="1" y="22"/>
                  </a:cubicBezTo>
                  <a:cubicBezTo>
                    <a:pt x="2" y="24"/>
                    <a:pt x="3" y="25"/>
                    <a:pt x="4" y="26"/>
                  </a:cubicBezTo>
                  <a:cubicBezTo>
                    <a:pt x="6" y="27"/>
                    <a:pt x="7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2" y="27"/>
                    <a:pt x="16" y="25"/>
                    <a:pt x="18" y="22"/>
                  </a:cubicBezTo>
                  <a:cubicBezTo>
                    <a:pt x="20" y="18"/>
                    <a:pt x="21" y="13"/>
                    <a:pt x="21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5"/>
                    <a:pt x="20" y="4"/>
                  </a:cubicBezTo>
                  <a:cubicBezTo>
                    <a:pt x="19" y="2"/>
                    <a:pt x="18" y="1"/>
                    <a:pt x="17" y="1"/>
                  </a:cubicBezTo>
                  <a:cubicBezTo>
                    <a:pt x="16" y="0"/>
                    <a:pt x="14" y="0"/>
                    <a:pt x="1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2" name="Freeform 763"/>
            <p:cNvSpPr>
              <a:spLocks noEditPoints="1"/>
            </p:cNvSpPr>
            <p:nvPr/>
          </p:nvSpPr>
          <p:spPr bwMode="auto">
            <a:xfrm>
              <a:off x="4702" y="1079"/>
              <a:ext cx="104" cy="142"/>
            </a:xfrm>
            <a:custGeom>
              <a:avLst/>
              <a:gdLst>
                <a:gd name="T0" fmla="*/ 16 w 44"/>
                <a:gd name="T1" fmla="*/ 56 h 60"/>
                <a:gd name="T2" fmla="*/ 21 w 44"/>
                <a:gd name="T3" fmla="*/ 51 h 60"/>
                <a:gd name="T4" fmla="*/ 20 w 44"/>
                <a:gd name="T5" fmla="*/ 56 h 60"/>
                <a:gd name="T6" fmla="*/ 23 w 44"/>
                <a:gd name="T7" fmla="*/ 56 h 60"/>
                <a:gd name="T8" fmla="*/ 25 w 44"/>
                <a:gd name="T9" fmla="*/ 51 h 60"/>
                <a:gd name="T10" fmla="*/ 28 w 44"/>
                <a:gd name="T11" fmla="*/ 50 h 60"/>
                <a:gd name="T12" fmla="*/ 26 w 44"/>
                <a:gd name="T13" fmla="*/ 55 h 60"/>
                <a:gd name="T14" fmla="*/ 23 w 44"/>
                <a:gd name="T15" fmla="*/ 56 h 60"/>
                <a:gd name="T16" fmla="*/ 12 w 44"/>
                <a:gd name="T17" fmla="*/ 54 h 60"/>
                <a:gd name="T18" fmla="*/ 13 w 44"/>
                <a:gd name="T19" fmla="*/ 50 h 60"/>
                <a:gd name="T20" fmla="*/ 13 w 44"/>
                <a:gd name="T21" fmla="*/ 55 h 60"/>
                <a:gd name="T22" fmla="*/ 8 w 44"/>
                <a:gd name="T23" fmla="*/ 51 h 60"/>
                <a:gd name="T24" fmla="*/ 11 w 44"/>
                <a:gd name="T25" fmla="*/ 48 h 60"/>
                <a:gd name="T26" fmla="*/ 29 w 44"/>
                <a:gd name="T27" fmla="*/ 53 h 60"/>
                <a:gd name="T28" fmla="*/ 33 w 44"/>
                <a:gd name="T29" fmla="*/ 47 h 60"/>
                <a:gd name="T30" fmla="*/ 32 w 44"/>
                <a:gd name="T31" fmla="*/ 51 h 60"/>
                <a:gd name="T32" fmla="*/ 6 w 44"/>
                <a:gd name="T33" fmla="*/ 49 h 60"/>
                <a:gd name="T34" fmla="*/ 6 w 44"/>
                <a:gd name="T35" fmla="*/ 44 h 60"/>
                <a:gd name="T36" fmla="*/ 6 w 44"/>
                <a:gd name="T37" fmla="*/ 49 h 60"/>
                <a:gd name="T38" fmla="*/ 37 w 44"/>
                <a:gd name="T39" fmla="*/ 43 h 60"/>
                <a:gd name="T40" fmla="*/ 38 w 44"/>
                <a:gd name="T41" fmla="*/ 43 h 60"/>
                <a:gd name="T42" fmla="*/ 4 w 44"/>
                <a:gd name="T43" fmla="*/ 41 h 60"/>
                <a:gd name="T44" fmla="*/ 4 w 44"/>
                <a:gd name="T45" fmla="*/ 41 h 60"/>
                <a:gd name="T46" fmla="*/ 21 w 44"/>
                <a:gd name="T47" fmla="*/ 47 h 60"/>
                <a:gd name="T48" fmla="*/ 5 w 44"/>
                <a:gd name="T49" fmla="*/ 30 h 60"/>
                <a:gd name="T50" fmla="*/ 17 w 44"/>
                <a:gd name="T51" fmla="*/ 5 h 60"/>
                <a:gd name="T52" fmla="*/ 25 w 44"/>
                <a:gd name="T53" fmla="*/ 3 h 60"/>
                <a:gd name="T54" fmla="*/ 37 w 44"/>
                <a:gd name="T55" fmla="*/ 11 h 60"/>
                <a:gd name="T56" fmla="*/ 40 w 44"/>
                <a:gd name="T57" fmla="*/ 24 h 60"/>
                <a:gd name="T58" fmla="*/ 26 w 44"/>
                <a:gd name="T59" fmla="*/ 47 h 60"/>
                <a:gd name="T60" fmla="*/ 21 w 44"/>
                <a:gd name="T61" fmla="*/ 47 h 60"/>
                <a:gd name="T62" fmla="*/ 16 w 44"/>
                <a:gd name="T63" fmla="*/ 2 h 60"/>
                <a:gd name="T64" fmla="*/ 1 w 44"/>
                <a:gd name="T65" fmla="*/ 28 h 60"/>
                <a:gd name="T66" fmla="*/ 0 w 44"/>
                <a:gd name="T67" fmla="*/ 40 h 60"/>
                <a:gd name="T68" fmla="*/ 20 w 44"/>
                <a:gd name="T69" fmla="*/ 60 h 60"/>
                <a:gd name="T70" fmla="*/ 21 w 44"/>
                <a:gd name="T71" fmla="*/ 59 h 60"/>
                <a:gd name="T72" fmla="*/ 27 w 44"/>
                <a:gd name="T73" fmla="*/ 58 h 60"/>
                <a:gd name="T74" fmla="*/ 44 w 44"/>
                <a:gd name="T75" fmla="*/ 23 h 60"/>
                <a:gd name="T76" fmla="*/ 40 w 44"/>
                <a:gd name="T77" fmla="*/ 9 h 60"/>
                <a:gd name="T78" fmla="*/ 25 w 44"/>
                <a:gd name="T7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" h="60">
                  <a:moveTo>
                    <a:pt x="20" y="56"/>
                  </a:moveTo>
                  <a:cubicBezTo>
                    <a:pt x="18" y="56"/>
                    <a:pt x="17" y="56"/>
                    <a:pt x="16" y="56"/>
                  </a:cubicBezTo>
                  <a:cubicBezTo>
                    <a:pt x="17" y="54"/>
                    <a:pt x="17" y="52"/>
                    <a:pt x="18" y="51"/>
                  </a:cubicBezTo>
                  <a:cubicBezTo>
                    <a:pt x="19" y="51"/>
                    <a:pt x="20" y="51"/>
                    <a:pt x="21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1" y="53"/>
                    <a:pt x="21" y="54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moveTo>
                    <a:pt x="23" y="56"/>
                  </a:moveTo>
                  <a:cubicBezTo>
                    <a:pt x="24" y="54"/>
                    <a:pt x="24" y="53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6" y="50"/>
                    <a:pt x="26" y="50"/>
                    <a:pt x="27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1"/>
                    <a:pt x="27" y="53"/>
                    <a:pt x="26" y="54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5" y="55"/>
                    <a:pt x="24" y="55"/>
                    <a:pt x="23" y="56"/>
                  </a:cubicBezTo>
                  <a:moveTo>
                    <a:pt x="13" y="55"/>
                  </a:moveTo>
                  <a:cubicBezTo>
                    <a:pt x="13" y="55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2"/>
                    <a:pt x="13" y="51"/>
                    <a:pt x="13" y="50"/>
                  </a:cubicBezTo>
                  <a:cubicBezTo>
                    <a:pt x="14" y="50"/>
                    <a:pt x="15" y="50"/>
                    <a:pt x="15" y="50"/>
                  </a:cubicBezTo>
                  <a:cubicBezTo>
                    <a:pt x="15" y="52"/>
                    <a:pt x="14" y="53"/>
                    <a:pt x="13" y="55"/>
                  </a:cubicBezTo>
                  <a:moveTo>
                    <a:pt x="9" y="53"/>
                  </a:moveTo>
                  <a:cubicBezTo>
                    <a:pt x="9" y="52"/>
                    <a:pt x="8" y="52"/>
                    <a:pt x="8" y="51"/>
                  </a:cubicBezTo>
                  <a:cubicBezTo>
                    <a:pt x="8" y="50"/>
                    <a:pt x="9" y="48"/>
                    <a:pt x="9" y="47"/>
                  </a:cubicBezTo>
                  <a:cubicBezTo>
                    <a:pt x="10" y="47"/>
                    <a:pt x="10" y="48"/>
                    <a:pt x="11" y="48"/>
                  </a:cubicBezTo>
                  <a:cubicBezTo>
                    <a:pt x="11" y="50"/>
                    <a:pt x="10" y="51"/>
                    <a:pt x="9" y="53"/>
                  </a:cubicBezTo>
                  <a:moveTo>
                    <a:pt x="29" y="53"/>
                  </a:moveTo>
                  <a:cubicBezTo>
                    <a:pt x="30" y="51"/>
                    <a:pt x="31" y="50"/>
                    <a:pt x="31" y="48"/>
                  </a:cubicBezTo>
                  <a:cubicBezTo>
                    <a:pt x="32" y="47"/>
                    <a:pt x="33" y="47"/>
                    <a:pt x="33" y="47"/>
                  </a:cubicBezTo>
                  <a:cubicBezTo>
                    <a:pt x="33" y="48"/>
                    <a:pt x="33" y="49"/>
                    <a:pt x="32" y="50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2"/>
                    <a:pt x="31" y="53"/>
                    <a:pt x="29" y="53"/>
                  </a:cubicBezTo>
                  <a:moveTo>
                    <a:pt x="6" y="49"/>
                  </a:moveTo>
                  <a:cubicBezTo>
                    <a:pt x="6" y="48"/>
                    <a:pt x="5" y="48"/>
                    <a:pt x="5" y="47"/>
                  </a:cubicBezTo>
                  <a:cubicBezTo>
                    <a:pt x="6" y="46"/>
                    <a:pt x="6" y="45"/>
                    <a:pt x="6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46"/>
                    <a:pt x="6" y="47"/>
                    <a:pt x="6" y="49"/>
                  </a:cubicBezTo>
                  <a:moveTo>
                    <a:pt x="36" y="46"/>
                  </a:moveTo>
                  <a:cubicBezTo>
                    <a:pt x="37" y="45"/>
                    <a:pt x="37" y="44"/>
                    <a:pt x="37" y="43"/>
                  </a:cubicBezTo>
                  <a:cubicBezTo>
                    <a:pt x="38" y="42"/>
                    <a:pt x="38" y="42"/>
                    <a:pt x="38" y="41"/>
                  </a:cubicBezTo>
                  <a:cubicBezTo>
                    <a:pt x="38" y="42"/>
                    <a:pt x="38" y="42"/>
                    <a:pt x="38" y="43"/>
                  </a:cubicBezTo>
                  <a:cubicBezTo>
                    <a:pt x="37" y="44"/>
                    <a:pt x="37" y="45"/>
                    <a:pt x="36" y="46"/>
                  </a:cubicBezTo>
                  <a:moveTo>
                    <a:pt x="4" y="41"/>
                  </a:move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moveTo>
                    <a:pt x="21" y="47"/>
                  </a:moveTo>
                  <a:cubicBezTo>
                    <a:pt x="17" y="47"/>
                    <a:pt x="13" y="46"/>
                    <a:pt x="10" y="43"/>
                  </a:cubicBezTo>
                  <a:cubicBezTo>
                    <a:pt x="6" y="39"/>
                    <a:pt x="5" y="35"/>
                    <a:pt x="5" y="30"/>
                  </a:cubicBezTo>
                  <a:cubicBezTo>
                    <a:pt x="5" y="26"/>
                    <a:pt x="6" y="23"/>
                    <a:pt x="7" y="20"/>
                  </a:cubicBezTo>
                  <a:cubicBezTo>
                    <a:pt x="9" y="14"/>
                    <a:pt x="12" y="8"/>
                    <a:pt x="17" y="5"/>
                  </a:cubicBezTo>
                  <a:cubicBezTo>
                    <a:pt x="20" y="4"/>
                    <a:pt x="23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9" y="3"/>
                    <a:pt x="32" y="4"/>
                    <a:pt x="34" y="7"/>
                  </a:cubicBezTo>
                  <a:cubicBezTo>
                    <a:pt x="35" y="8"/>
                    <a:pt x="36" y="9"/>
                    <a:pt x="37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9" y="15"/>
                    <a:pt x="40" y="19"/>
                    <a:pt x="40" y="24"/>
                  </a:cubicBezTo>
                  <a:cubicBezTo>
                    <a:pt x="40" y="27"/>
                    <a:pt x="39" y="31"/>
                    <a:pt x="38" y="34"/>
                  </a:cubicBezTo>
                  <a:cubicBezTo>
                    <a:pt x="36" y="40"/>
                    <a:pt x="31" y="45"/>
                    <a:pt x="26" y="47"/>
                  </a:cubicBezTo>
                  <a:cubicBezTo>
                    <a:pt x="24" y="47"/>
                    <a:pt x="23" y="47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moveTo>
                    <a:pt x="25" y="0"/>
                  </a:moveTo>
                  <a:cubicBezTo>
                    <a:pt x="22" y="0"/>
                    <a:pt x="19" y="1"/>
                    <a:pt x="16" y="2"/>
                  </a:cubicBezTo>
                  <a:cubicBezTo>
                    <a:pt x="9" y="6"/>
                    <a:pt x="5" y="12"/>
                    <a:pt x="3" y="19"/>
                  </a:cubicBezTo>
                  <a:cubicBezTo>
                    <a:pt x="2" y="22"/>
                    <a:pt x="2" y="25"/>
                    <a:pt x="1" y="28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33"/>
                    <a:pt x="0" y="36"/>
                    <a:pt x="0" y="40"/>
                  </a:cubicBezTo>
                  <a:cubicBezTo>
                    <a:pt x="0" y="44"/>
                    <a:pt x="1" y="49"/>
                    <a:pt x="4" y="52"/>
                  </a:cubicBezTo>
                  <a:cubicBezTo>
                    <a:pt x="8" y="58"/>
                    <a:pt x="14" y="60"/>
                    <a:pt x="20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60"/>
                    <a:pt x="20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3" y="59"/>
                    <a:pt x="25" y="59"/>
                    <a:pt x="27" y="58"/>
                  </a:cubicBezTo>
                  <a:cubicBezTo>
                    <a:pt x="34" y="56"/>
                    <a:pt x="39" y="50"/>
                    <a:pt x="41" y="44"/>
                  </a:cubicBezTo>
                  <a:cubicBezTo>
                    <a:pt x="43" y="39"/>
                    <a:pt x="44" y="31"/>
                    <a:pt x="44" y="23"/>
                  </a:cubicBezTo>
                  <a:cubicBezTo>
                    <a:pt x="44" y="23"/>
                    <a:pt x="44" y="22"/>
                    <a:pt x="43" y="22"/>
                  </a:cubicBezTo>
                  <a:cubicBezTo>
                    <a:pt x="43" y="17"/>
                    <a:pt x="42" y="13"/>
                    <a:pt x="40" y="9"/>
                  </a:cubicBezTo>
                  <a:cubicBezTo>
                    <a:pt x="39" y="7"/>
                    <a:pt x="38" y="6"/>
                    <a:pt x="36" y="4"/>
                  </a:cubicBezTo>
                  <a:cubicBezTo>
                    <a:pt x="33" y="1"/>
                    <a:pt x="29" y="0"/>
                    <a:pt x="25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3" name="Freeform 764"/>
            <p:cNvSpPr>
              <a:spLocks noEditPoints="1"/>
            </p:cNvSpPr>
            <p:nvPr/>
          </p:nvSpPr>
          <p:spPr bwMode="auto">
            <a:xfrm>
              <a:off x="4884" y="1244"/>
              <a:ext cx="47" cy="64"/>
            </a:xfrm>
            <a:custGeom>
              <a:avLst/>
              <a:gdLst>
                <a:gd name="T0" fmla="*/ 8 w 20"/>
                <a:gd name="T1" fmla="*/ 24 h 27"/>
                <a:gd name="T2" fmla="*/ 8 w 20"/>
                <a:gd name="T3" fmla="*/ 24 h 27"/>
                <a:gd name="T4" fmla="*/ 6 w 20"/>
                <a:gd name="T5" fmla="*/ 23 h 27"/>
                <a:gd name="T6" fmla="*/ 4 w 20"/>
                <a:gd name="T7" fmla="*/ 21 h 27"/>
                <a:gd name="T8" fmla="*/ 4 w 20"/>
                <a:gd name="T9" fmla="*/ 20 h 27"/>
                <a:gd name="T10" fmla="*/ 4 w 20"/>
                <a:gd name="T11" fmla="*/ 20 h 27"/>
                <a:gd name="T12" fmla="*/ 9 w 20"/>
                <a:gd name="T13" fmla="*/ 12 h 27"/>
                <a:gd name="T14" fmla="*/ 12 w 20"/>
                <a:gd name="T15" fmla="*/ 11 h 27"/>
                <a:gd name="T16" fmla="*/ 12 w 20"/>
                <a:gd name="T17" fmla="*/ 11 h 27"/>
                <a:gd name="T18" fmla="*/ 14 w 20"/>
                <a:gd name="T19" fmla="*/ 12 h 27"/>
                <a:gd name="T20" fmla="*/ 16 w 20"/>
                <a:gd name="T21" fmla="*/ 13 h 27"/>
                <a:gd name="T22" fmla="*/ 16 w 20"/>
                <a:gd name="T23" fmla="*/ 15 h 27"/>
                <a:gd name="T24" fmla="*/ 14 w 20"/>
                <a:gd name="T25" fmla="*/ 20 h 27"/>
                <a:gd name="T26" fmla="*/ 8 w 20"/>
                <a:gd name="T27" fmla="*/ 24 h 27"/>
                <a:gd name="T28" fmla="*/ 4 w 20"/>
                <a:gd name="T29" fmla="*/ 12 h 27"/>
                <a:gd name="T30" fmla="*/ 5 w 20"/>
                <a:gd name="T31" fmla="*/ 12 h 27"/>
                <a:gd name="T32" fmla="*/ 6 w 20"/>
                <a:gd name="T33" fmla="*/ 8 h 27"/>
                <a:gd name="T34" fmla="*/ 5 w 20"/>
                <a:gd name="T35" fmla="*/ 11 h 27"/>
                <a:gd name="T36" fmla="*/ 4 w 20"/>
                <a:gd name="T37" fmla="*/ 12 h 27"/>
                <a:gd name="T38" fmla="*/ 17 w 20"/>
                <a:gd name="T39" fmla="*/ 9 h 27"/>
                <a:gd name="T40" fmla="*/ 16 w 20"/>
                <a:gd name="T41" fmla="*/ 9 h 27"/>
                <a:gd name="T42" fmla="*/ 17 w 20"/>
                <a:gd name="T43" fmla="*/ 7 h 27"/>
                <a:gd name="T44" fmla="*/ 17 w 20"/>
                <a:gd name="T45" fmla="*/ 8 h 27"/>
                <a:gd name="T46" fmla="*/ 17 w 20"/>
                <a:gd name="T47" fmla="*/ 9 h 27"/>
                <a:gd name="T48" fmla="*/ 17 w 20"/>
                <a:gd name="T49" fmla="*/ 9 h 27"/>
                <a:gd name="T50" fmla="*/ 9 w 20"/>
                <a:gd name="T51" fmla="*/ 9 h 27"/>
                <a:gd name="T52" fmla="*/ 10 w 20"/>
                <a:gd name="T53" fmla="*/ 4 h 27"/>
                <a:gd name="T54" fmla="*/ 11 w 20"/>
                <a:gd name="T55" fmla="*/ 3 h 27"/>
                <a:gd name="T56" fmla="*/ 9 w 20"/>
                <a:gd name="T57" fmla="*/ 8 h 27"/>
                <a:gd name="T58" fmla="*/ 9 w 20"/>
                <a:gd name="T59" fmla="*/ 9 h 27"/>
                <a:gd name="T60" fmla="*/ 14 w 20"/>
                <a:gd name="T61" fmla="*/ 8 h 27"/>
                <a:gd name="T62" fmla="*/ 12 w 20"/>
                <a:gd name="T63" fmla="*/ 8 h 27"/>
                <a:gd name="T64" fmla="*/ 14 w 20"/>
                <a:gd name="T65" fmla="*/ 3 h 27"/>
                <a:gd name="T66" fmla="*/ 15 w 20"/>
                <a:gd name="T67" fmla="*/ 4 h 27"/>
                <a:gd name="T68" fmla="*/ 15 w 20"/>
                <a:gd name="T69" fmla="*/ 4 h 27"/>
                <a:gd name="T70" fmla="*/ 14 w 20"/>
                <a:gd name="T71" fmla="*/ 8 h 27"/>
                <a:gd name="T72" fmla="*/ 13 w 20"/>
                <a:gd name="T73" fmla="*/ 0 h 27"/>
                <a:gd name="T74" fmla="*/ 8 w 20"/>
                <a:gd name="T75" fmla="*/ 1 h 27"/>
                <a:gd name="T76" fmla="*/ 1 w 20"/>
                <a:gd name="T77" fmla="*/ 10 h 27"/>
                <a:gd name="T78" fmla="*/ 0 w 20"/>
                <a:gd name="T79" fmla="*/ 18 h 27"/>
                <a:gd name="T80" fmla="*/ 1 w 20"/>
                <a:gd name="T81" fmla="*/ 22 h 27"/>
                <a:gd name="T82" fmla="*/ 4 w 20"/>
                <a:gd name="T83" fmla="*/ 26 h 27"/>
                <a:gd name="T84" fmla="*/ 8 w 20"/>
                <a:gd name="T85" fmla="*/ 27 h 27"/>
                <a:gd name="T86" fmla="*/ 8 w 20"/>
                <a:gd name="T87" fmla="*/ 27 h 27"/>
                <a:gd name="T88" fmla="*/ 17 w 20"/>
                <a:gd name="T89" fmla="*/ 22 h 27"/>
                <a:gd name="T90" fmla="*/ 20 w 20"/>
                <a:gd name="T91" fmla="*/ 9 h 27"/>
                <a:gd name="T92" fmla="*/ 19 w 20"/>
                <a:gd name="T93" fmla="*/ 9 h 27"/>
                <a:gd name="T94" fmla="*/ 20 w 20"/>
                <a:gd name="T95" fmla="*/ 9 h 27"/>
                <a:gd name="T96" fmla="*/ 20 w 20"/>
                <a:gd name="T97" fmla="*/ 8 h 27"/>
                <a:gd name="T98" fmla="*/ 19 w 20"/>
                <a:gd name="T99" fmla="*/ 3 h 27"/>
                <a:gd name="T100" fmla="*/ 16 w 20"/>
                <a:gd name="T101" fmla="*/ 0 h 27"/>
                <a:gd name="T102" fmla="*/ 13 w 20"/>
                <a:gd name="T10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" h="27">
                  <a:moveTo>
                    <a:pt x="8" y="24"/>
                  </a:moveTo>
                  <a:cubicBezTo>
                    <a:pt x="8" y="24"/>
                    <a:pt x="8" y="24"/>
                    <a:pt x="8" y="24"/>
                  </a:cubicBezTo>
                  <a:cubicBezTo>
                    <a:pt x="7" y="24"/>
                    <a:pt x="7" y="24"/>
                    <a:pt x="6" y="23"/>
                  </a:cubicBezTo>
                  <a:cubicBezTo>
                    <a:pt x="5" y="23"/>
                    <a:pt x="4" y="22"/>
                    <a:pt x="4" y="2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17"/>
                    <a:pt x="7" y="14"/>
                    <a:pt x="9" y="12"/>
                  </a:cubicBezTo>
                  <a:cubicBezTo>
                    <a:pt x="10" y="12"/>
                    <a:pt x="11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4" y="12"/>
                    <a:pt x="14" y="12"/>
                  </a:cubicBezTo>
                  <a:cubicBezTo>
                    <a:pt x="15" y="12"/>
                    <a:pt x="15" y="13"/>
                    <a:pt x="16" y="13"/>
                  </a:cubicBezTo>
                  <a:cubicBezTo>
                    <a:pt x="16" y="14"/>
                    <a:pt x="16" y="14"/>
                    <a:pt x="16" y="15"/>
                  </a:cubicBezTo>
                  <a:cubicBezTo>
                    <a:pt x="16" y="17"/>
                    <a:pt x="15" y="19"/>
                    <a:pt x="14" y="20"/>
                  </a:cubicBezTo>
                  <a:cubicBezTo>
                    <a:pt x="13" y="22"/>
                    <a:pt x="10" y="24"/>
                    <a:pt x="8" y="24"/>
                  </a:cubicBezTo>
                  <a:moveTo>
                    <a:pt x="4" y="12"/>
                  </a:moveTo>
                  <a:cubicBezTo>
                    <a:pt x="5" y="12"/>
                    <a:pt x="5" y="12"/>
                    <a:pt x="5" y="12"/>
                  </a:cubicBezTo>
                  <a:cubicBezTo>
                    <a:pt x="5" y="10"/>
                    <a:pt x="5" y="9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4" y="12"/>
                    <a:pt x="4" y="12"/>
                  </a:cubicBezTo>
                  <a:moveTo>
                    <a:pt x="17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8"/>
                    <a:pt x="17" y="8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9" y="9"/>
                  </a:moveTo>
                  <a:cubicBezTo>
                    <a:pt x="9" y="7"/>
                    <a:pt x="9" y="5"/>
                    <a:pt x="10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5"/>
                    <a:pt x="10" y="7"/>
                    <a:pt x="9" y="8"/>
                  </a:cubicBezTo>
                  <a:cubicBezTo>
                    <a:pt x="9" y="9"/>
                    <a:pt x="9" y="9"/>
                    <a:pt x="9" y="9"/>
                  </a:cubicBezTo>
                  <a:moveTo>
                    <a:pt x="14" y="8"/>
                  </a:moveTo>
                  <a:cubicBezTo>
                    <a:pt x="13" y="8"/>
                    <a:pt x="13" y="8"/>
                    <a:pt x="12" y="8"/>
                  </a:cubicBezTo>
                  <a:cubicBezTo>
                    <a:pt x="13" y="6"/>
                    <a:pt x="13" y="5"/>
                    <a:pt x="14" y="3"/>
                  </a:cubicBezTo>
                  <a:cubicBezTo>
                    <a:pt x="14" y="3"/>
                    <a:pt x="15" y="3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5"/>
                    <a:pt x="14" y="7"/>
                    <a:pt x="14" y="8"/>
                  </a:cubicBezTo>
                  <a:moveTo>
                    <a:pt x="13" y="0"/>
                  </a:moveTo>
                  <a:cubicBezTo>
                    <a:pt x="11" y="0"/>
                    <a:pt x="9" y="0"/>
                    <a:pt x="8" y="1"/>
                  </a:cubicBezTo>
                  <a:cubicBezTo>
                    <a:pt x="4" y="3"/>
                    <a:pt x="2" y="7"/>
                    <a:pt x="1" y="10"/>
                  </a:cubicBezTo>
                  <a:cubicBezTo>
                    <a:pt x="0" y="13"/>
                    <a:pt x="0" y="15"/>
                    <a:pt x="0" y="18"/>
                  </a:cubicBezTo>
                  <a:cubicBezTo>
                    <a:pt x="0" y="19"/>
                    <a:pt x="0" y="21"/>
                    <a:pt x="1" y="22"/>
                  </a:cubicBezTo>
                  <a:cubicBezTo>
                    <a:pt x="1" y="24"/>
                    <a:pt x="2" y="25"/>
                    <a:pt x="4" y="26"/>
                  </a:cubicBezTo>
                  <a:cubicBezTo>
                    <a:pt x="5" y="27"/>
                    <a:pt x="7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2" y="27"/>
                    <a:pt x="15" y="25"/>
                    <a:pt x="17" y="22"/>
                  </a:cubicBezTo>
                  <a:cubicBezTo>
                    <a:pt x="20" y="18"/>
                    <a:pt x="20" y="13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7"/>
                    <a:pt x="20" y="5"/>
                    <a:pt x="19" y="3"/>
                  </a:cubicBezTo>
                  <a:cubicBezTo>
                    <a:pt x="19" y="2"/>
                    <a:pt x="18" y="1"/>
                    <a:pt x="16" y="0"/>
                  </a:cubicBezTo>
                  <a:cubicBezTo>
                    <a:pt x="15" y="0"/>
                    <a:pt x="14" y="0"/>
                    <a:pt x="1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4" name="Freeform 765"/>
            <p:cNvSpPr>
              <a:spLocks noEditPoints="1"/>
            </p:cNvSpPr>
            <p:nvPr/>
          </p:nvSpPr>
          <p:spPr bwMode="auto">
            <a:xfrm>
              <a:off x="4856" y="1216"/>
              <a:ext cx="101" cy="139"/>
            </a:xfrm>
            <a:custGeom>
              <a:avLst/>
              <a:gdLst>
                <a:gd name="T0" fmla="*/ 16 w 43"/>
                <a:gd name="T1" fmla="*/ 56 h 59"/>
                <a:gd name="T2" fmla="*/ 21 w 43"/>
                <a:gd name="T3" fmla="*/ 51 h 59"/>
                <a:gd name="T4" fmla="*/ 20 w 43"/>
                <a:gd name="T5" fmla="*/ 56 h 59"/>
                <a:gd name="T6" fmla="*/ 23 w 43"/>
                <a:gd name="T7" fmla="*/ 55 h 59"/>
                <a:gd name="T8" fmla="*/ 25 w 43"/>
                <a:gd name="T9" fmla="*/ 50 h 59"/>
                <a:gd name="T10" fmla="*/ 27 w 43"/>
                <a:gd name="T11" fmla="*/ 50 h 59"/>
                <a:gd name="T12" fmla="*/ 26 w 43"/>
                <a:gd name="T13" fmla="*/ 55 h 59"/>
                <a:gd name="T14" fmla="*/ 23 w 43"/>
                <a:gd name="T15" fmla="*/ 55 h 59"/>
                <a:gd name="T16" fmla="*/ 11 w 43"/>
                <a:gd name="T17" fmla="*/ 54 h 59"/>
                <a:gd name="T18" fmla="*/ 13 w 43"/>
                <a:gd name="T19" fmla="*/ 49 h 59"/>
                <a:gd name="T20" fmla="*/ 13 w 43"/>
                <a:gd name="T21" fmla="*/ 55 h 59"/>
                <a:gd name="T22" fmla="*/ 7 w 43"/>
                <a:gd name="T23" fmla="*/ 51 h 59"/>
                <a:gd name="T24" fmla="*/ 11 w 43"/>
                <a:gd name="T25" fmla="*/ 48 h 59"/>
                <a:gd name="T26" fmla="*/ 29 w 43"/>
                <a:gd name="T27" fmla="*/ 53 h 59"/>
                <a:gd name="T28" fmla="*/ 33 w 43"/>
                <a:gd name="T29" fmla="*/ 46 h 59"/>
                <a:gd name="T30" fmla="*/ 32 w 43"/>
                <a:gd name="T31" fmla="*/ 51 h 59"/>
                <a:gd name="T32" fmla="*/ 5 w 43"/>
                <a:gd name="T33" fmla="*/ 48 h 59"/>
                <a:gd name="T34" fmla="*/ 6 w 43"/>
                <a:gd name="T35" fmla="*/ 44 h 59"/>
                <a:gd name="T36" fmla="*/ 5 w 43"/>
                <a:gd name="T37" fmla="*/ 48 h 59"/>
                <a:gd name="T38" fmla="*/ 37 w 43"/>
                <a:gd name="T39" fmla="*/ 43 h 59"/>
                <a:gd name="T40" fmla="*/ 37 w 43"/>
                <a:gd name="T41" fmla="*/ 43 h 59"/>
                <a:gd name="T42" fmla="*/ 3 w 43"/>
                <a:gd name="T43" fmla="*/ 41 h 59"/>
                <a:gd name="T44" fmla="*/ 3 w 43"/>
                <a:gd name="T45" fmla="*/ 41 h 59"/>
                <a:gd name="T46" fmla="*/ 21 w 43"/>
                <a:gd name="T47" fmla="*/ 47 h 59"/>
                <a:gd name="T48" fmla="*/ 4 w 43"/>
                <a:gd name="T49" fmla="*/ 29 h 59"/>
                <a:gd name="T50" fmla="*/ 17 w 43"/>
                <a:gd name="T51" fmla="*/ 5 h 59"/>
                <a:gd name="T52" fmla="*/ 25 w 43"/>
                <a:gd name="T53" fmla="*/ 3 h 59"/>
                <a:gd name="T54" fmla="*/ 36 w 43"/>
                <a:gd name="T55" fmla="*/ 11 h 59"/>
                <a:gd name="T56" fmla="*/ 36 w 43"/>
                <a:gd name="T57" fmla="*/ 11 h 59"/>
                <a:gd name="T58" fmla="*/ 37 w 43"/>
                <a:gd name="T59" fmla="*/ 34 h 59"/>
                <a:gd name="T60" fmla="*/ 21 w 43"/>
                <a:gd name="T61" fmla="*/ 47 h 59"/>
                <a:gd name="T62" fmla="*/ 25 w 43"/>
                <a:gd name="T63" fmla="*/ 0 h 59"/>
                <a:gd name="T64" fmla="*/ 3 w 43"/>
                <a:gd name="T65" fmla="*/ 18 h 59"/>
                <a:gd name="T66" fmla="*/ 1 w 43"/>
                <a:gd name="T67" fmla="*/ 29 h 59"/>
                <a:gd name="T68" fmla="*/ 3 w 43"/>
                <a:gd name="T69" fmla="*/ 52 h 59"/>
                <a:gd name="T70" fmla="*/ 19 w 43"/>
                <a:gd name="T71" fmla="*/ 59 h 59"/>
                <a:gd name="T72" fmla="*/ 21 w 43"/>
                <a:gd name="T73" fmla="*/ 59 h 59"/>
                <a:gd name="T74" fmla="*/ 41 w 43"/>
                <a:gd name="T75" fmla="*/ 44 h 59"/>
                <a:gd name="T76" fmla="*/ 43 w 43"/>
                <a:gd name="T77" fmla="*/ 22 h 59"/>
                <a:gd name="T78" fmla="*/ 36 w 43"/>
                <a:gd name="T79" fmla="*/ 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" h="59">
                  <a:moveTo>
                    <a:pt x="19" y="56"/>
                  </a:moveTo>
                  <a:cubicBezTo>
                    <a:pt x="18" y="56"/>
                    <a:pt x="17" y="56"/>
                    <a:pt x="16" y="56"/>
                  </a:cubicBezTo>
                  <a:cubicBezTo>
                    <a:pt x="16" y="54"/>
                    <a:pt x="17" y="52"/>
                    <a:pt x="18" y="51"/>
                  </a:cubicBezTo>
                  <a:cubicBezTo>
                    <a:pt x="19" y="51"/>
                    <a:pt x="20" y="51"/>
                    <a:pt x="21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1" y="52"/>
                    <a:pt x="20" y="54"/>
                    <a:pt x="20" y="56"/>
                  </a:cubicBezTo>
                  <a:cubicBezTo>
                    <a:pt x="19" y="56"/>
                    <a:pt x="19" y="56"/>
                    <a:pt x="19" y="56"/>
                  </a:cubicBezTo>
                  <a:moveTo>
                    <a:pt x="23" y="55"/>
                  </a:moveTo>
                  <a:cubicBezTo>
                    <a:pt x="23" y="54"/>
                    <a:pt x="24" y="53"/>
                    <a:pt x="24" y="51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6" y="50"/>
                    <a:pt x="26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1"/>
                    <a:pt x="26" y="53"/>
                    <a:pt x="26" y="54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5"/>
                    <a:pt x="24" y="55"/>
                    <a:pt x="23" y="55"/>
                  </a:cubicBezTo>
                  <a:moveTo>
                    <a:pt x="13" y="55"/>
                  </a:moveTo>
                  <a:cubicBezTo>
                    <a:pt x="12" y="55"/>
                    <a:pt x="12" y="54"/>
                    <a:pt x="11" y="54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2" y="52"/>
                    <a:pt x="12" y="51"/>
                    <a:pt x="13" y="49"/>
                  </a:cubicBezTo>
                  <a:cubicBezTo>
                    <a:pt x="14" y="50"/>
                    <a:pt x="14" y="50"/>
                    <a:pt x="15" y="50"/>
                  </a:cubicBezTo>
                  <a:cubicBezTo>
                    <a:pt x="14" y="52"/>
                    <a:pt x="13" y="53"/>
                    <a:pt x="13" y="55"/>
                  </a:cubicBezTo>
                  <a:moveTo>
                    <a:pt x="9" y="53"/>
                  </a:moveTo>
                  <a:cubicBezTo>
                    <a:pt x="8" y="52"/>
                    <a:pt x="8" y="52"/>
                    <a:pt x="7" y="51"/>
                  </a:cubicBezTo>
                  <a:cubicBezTo>
                    <a:pt x="8" y="50"/>
                    <a:pt x="8" y="48"/>
                    <a:pt x="9" y="47"/>
                  </a:cubicBezTo>
                  <a:cubicBezTo>
                    <a:pt x="9" y="47"/>
                    <a:pt x="10" y="48"/>
                    <a:pt x="11" y="48"/>
                  </a:cubicBezTo>
                  <a:cubicBezTo>
                    <a:pt x="10" y="50"/>
                    <a:pt x="9" y="51"/>
                    <a:pt x="9" y="53"/>
                  </a:cubicBezTo>
                  <a:moveTo>
                    <a:pt x="29" y="53"/>
                  </a:moveTo>
                  <a:cubicBezTo>
                    <a:pt x="30" y="51"/>
                    <a:pt x="30" y="50"/>
                    <a:pt x="31" y="48"/>
                  </a:cubicBezTo>
                  <a:cubicBezTo>
                    <a:pt x="32" y="47"/>
                    <a:pt x="32" y="47"/>
                    <a:pt x="33" y="46"/>
                  </a:cubicBezTo>
                  <a:cubicBezTo>
                    <a:pt x="33" y="48"/>
                    <a:pt x="32" y="49"/>
                    <a:pt x="32" y="50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1" y="52"/>
                    <a:pt x="30" y="52"/>
                    <a:pt x="29" y="53"/>
                  </a:cubicBezTo>
                  <a:moveTo>
                    <a:pt x="5" y="48"/>
                  </a:moveTo>
                  <a:cubicBezTo>
                    <a:pt x="5" y="48"/>
                    <a:pt x="5" y="48"/>
                    <a:pt x="5" y="47"/>
                  </a:cubicBezTo>
                  <a:cubicBezTo>
                    <a:pt x="5" y="46"/>
                    <a:pt x="5" y="45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6"/>
                    <a:pt x="6" y="47"/>
                    <a:pt x="5" y="48"/>
                  </a:cubicBezTo>
                  <a:moveTo>
                    <a:pt x="36" y="46"/>
                  </a:moveTo>
                  <a:cubicBezTo>
                    <a:pt x="36" y="45"/>
                    <a:pt x="36" y="44"/>
                    <a:pt x="37" y="43"/>
                  </a:cubicBezTo>
                  <a:cubicBezTo>
                    <a:pt x="37" y="42"/>
                    <a:pt x="37" y="41"/>
                    <a:pt x="38" y="41"/>
                  </a:cubicBezTo>
                  <a:cubicBezTo>
                    <a:pt x="38" y="41"/>
                    <a:pt x="38" y="42"/>
                    <a:pt x="37" y="43"/>
                  </a:cubicBezTo>
                  <a:cubicBezTo>
                    <a:pt x="37" y="44"/>
                    <a:pt x="36" y="45"/>
                    <a:pt x="36" y="46"/>
                  </a:cubicBezTo>
                  <a:moveTo>
                    <a:pt x="3" y="41"/>
                  </a:moveTo>
                  <a:cubicBezTo>
                    <a:pt x="3" y="41"/>
                    <a:pt x="3" y="41"/>
                    <a:pt x="3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1"/>
                    <a:pt x="3" y="41"/>
                    <a:pt x="3" y="41"/>
                  </a:cubicBezTo>
                  <a:moveTo>
                    <a:pt x="21" y="47"/>
                  </a:moveTo>
                  <a:cubicBezTo>
                    <a:pt x="16" y="47"/>
                    <a:pt x="12" y="46"/>
                    <a:pt x="9" y="43"/>
                  </a:cubicBezTo>
                  <a:cubicBezTo>
                    <a:pt x="6" y="39"/>
                    <a:pt x="4" y="35"/>
                    <a:pt x="4" y="29"/>
                  </a:cubicBezTo>
                  <a:cubicBezTo>
                    <a:pt x="4" y="26"/>
                    <a:pt x="5" y="23"/>
                    <a:pt x="6" y="20"/>
                  </a:cubicBezTo>
                  <a:cubicBezTo>
                    <a:pt x="8" y="14"/>
                    <a:pt x="12" y="8"/>
                    <a:pt x="17" y="5"/>
                  </a:cubicBezTo>
                  <a:cubicBezTo>
                    <a:pt x="19" y="4"/>
                    <a:pt x="22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8" y="3"/>
                    <a:pt x="31" y="4"/>
                    <a:pt x="33" y="6"/>
                  </a:cubicBezTo>
                  <a:cubicBezTo>
                    <a:pt x="35" y="8"/>
                    <a:pt x="36" y="9"/>
                    <a:pt x="36" y="11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8" y="15"/>
                    <a:pt x="39" y="19"/>
                    <a:pt x="39" y="24"/>
                  </a:cubicBezTo>
                  <a:cubicBezTo>
                    <a:pt x="39" y="27"/>
                    <a:pt x="39" y="31"/>
                    <a:pt x="37" y="34"/>
                  </a:cubicBezTo>
                  <a:cubicBezTo>
                    <a:pt x="35" y="40"/>
                    <a:pt x="31" y="45"/>
                    <a:pt x="25" y="47"/>
                  </a:cubicBezTo>
                  <a:cubicBezTo>
                    <a:pt x="24" y="47"/>
                    <a:pt x="22" y="47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moveTo>
                    <a:pt x="25" y="0"/>
                  </a:moveTo>
                  <a:cubicBezTo>
                    <a:pt x="21" y="0"/>
                    <a:pt x="18" y="0"/>
                    <a:pt x="15" y="2"/>
                  </a:cubicBezTo>
                  <a:cubicBezTo>
                    <a:pt x="9" y="6"/>
                    <a:pt x="5" y="12"/>
                    <a:pt x="3" y="18"/>
                  </a:cubicBezTo>
                  <a:cubicBezTo>
                    <a:pt x="2" y="22"/>
                    <a:pt x="1" y="25"/>
                    <a:pt x="1" y="28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32"/>
                    <a:pt x="0" y="36"/>
                    <a:pt x="0" y="40"/>
                  </a:cubicBezTo>
                  <a:cubicBezTo>
                    <a:pt x="0" y="44"/>
                    <a:pt x="1" y="49"/>
                    <a:pt x="3" y="52"/>
                  </a:cubicBezTo>
                  <a:cubicBezTo>
                    <a:pt x="8" y="58"/>
                    <a:pt x="14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3" y="59"/>
                    <a:pt x="25" y="59"/>
                    <a:pt x="26" y="58"/>
                  </a:cubicBezTo>
                  <a:cubicBezTo>
                    <a:pt x="33" y="56"/>
                    <a:pt x="38" y="50"/>
                    <a:pt x="41" y="44"/>
                  </a:cubicBezTo>
                  <a:cubicBezTo>
                    <a:pt x="43" y="39"/>
                    <a:pt x="43" y="31"/>
                    <a:pt x="43" y="23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17"/>
                    <a:pt x="42" y="13"/>
                    <a:pt x="40" y="9"/>
                  </a:cubicBezTo>
                  <a:cubicBezTo>
                    <a:pt x="39" y="7"/>
                    <a:pt x="38" y="5"/>
                    <a:pt x="36" y="4"/>
                  </a:cubicBezTo>
                  <a:cubicBezTo>
                    <a:pt x="33" y="1"/>
                    <a:pt x="29" y="0"/>
                    <a:pt x="25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5" name="Freeform 766"/>
            <p:cNvSpPr>
              <a:spLocks noEditPoints="1"/>
            </p:cNvSpPr>
            <p:nvPr/>
          </p:nvSpPr>
          <p:spPr bwMode="auto">
            <a:xfrm>
              <a:off x="4740" y="1079"/>
              <a:ext cx="177" cy="276"/>
            </a:xfrm>
            <a:custGeom>
              <a:avLst/>
              <a:gdLst>
                <a:gd name="T0" fmla="*/ 13 w 75"/>
                <a:gd name="T1" fmla="*/ 109 h 117"/>
                <a:gd name="T2" fmla="*/ 13 w 75"/>
                <a:gd name="T3" fmla="*/ 108 h 117"/>
                <a:gd name="T4" fmla="*/ 14 w 75"/>
                <a:gd name="T5" fmla="*/ 111 h 117"/>
                <a:gd name="T6" fmla="*/ 8 w 75"/>
                <a:gd name="T7" fmla="*/ 106 h 117"/>
                <a:gd name="T8" fmla="*/ 13 w 75"/>
                <a:gd name="T9" fmla="*/ 100 h 117"/>
                <a:gd name="T10" fmla="*/ 6 w 75"/>
                <a:gd name="T11" fmla="*/ 104 h 117"/>
                <a:gd name="T12" fmla="*/ 5 w 75"/>
                <a:gd name="T13" fmla="*/ 103 h 117"/>
                <a:gd name="T14" fmla="*/ 9 w 75"/>
                <a:gd name="T15" fmla="*/ 97 h 117"/>
                <a:gd name="T16" fmla="*/ 4 w 75"/>
                <a:gd name="T17" fmla="*/ 97 h 117"/>
                <a:gd name="T18" fmla="*/ 4 w 75"/>
                <a:gd name="T19" fmla="*/ 93 h 117"/>
                <a:gd name="T20" fmla="*/ 4 w 75"/>
                <a:gd name="T21" fmla="*/ 97 h 117"/>
                <a:gd name="T22" fmla="*/ 18 w 75"/>
                <a:gd name="T23" fmla="*/ 102 h 117"/>
                <a:gd name="T24" fmla="*/ 71 w 75"/>
                <a:gd name="T25" fmla="*/ 21 h 117"/>
                <a:gd name="T26" fmla="*/ 18 w 75"/>
                <a:gd name="T27" fmla="*/ 110 h 117"/>
                <a:gd name="T28" fmla="*/ 5 w 75"/>
                <a:gd name="T29" fmla="*/ 89 h 117"/>
                <a:gd name="T30" fmla="*/ 61 w 75"/>
                <a:gd name="T31" fmla="*/ 4 h 117"/>
                <a:gd name="T32" fmla="*/ 71 w 75"/>
                <a:gd name="T33" fmla="*/ 10 h 117"/>
                <a:gd name="T34" fmla="*/ 60 w 75"/>
                <a:gd name="T35" fmla="*/ 0 h 117"/>
                <a:gd name="T36" fmla="*/ 30 w 75"/>
                <a:gd name="T37" fmla="*/ 46 h 117"/>
                <a:gd name="T38" fmla="*/ 1 w 75"/>
                <a:gd name="T39" fmla="*/ 88 h 117"/>
                <a:gd name="T40" fmla="*/ 1 w 75"/>
                <a:gd name="T41" fmla="*/ 88 h 117"/>
                <a:gd name="T42" fmla="*/ 0 w 75"/>
                <a:gd name="T43" fmla="*/ 89 h 117"/>
                <a:gd name="T44" fmla="*/ 1 w 75"/>
                <a:gd name="T45" fmla="*/ 95 h 117"/>
                <a:gd name="T46" fmla="*/ 1 w 75"/>
                <a:gd name="T47" fmla="*/ 104 h 117"/>
                <a:gd name="T48" fmla="*/ 2 w 75"/>
                <a:gd name="T49" fmla="*/ 106 h 117"/>
                <a:gd name="T50" fmla="*/ 15 w 75"/>
                <a:gd name="T51" fmla="*/ 117 h 117"/>
                <a:gd name="T52" fmla="*/ 16 w 75"/>
                <a:gd name="T53" fmla="*/ 117 h 117"/>
                <a:gd name="T54" fmla="*/ 16 w 75"/>
                <a:gd name="T55" fmla="*/ 117 h 117"/>
                <a:gd name="T56" fmla="*/ 17 w 75"/>
                <a:gd name="T57" fmla="*/ 117 h 117"/>
                <a:gd name="T58" fmla="*/ 18 w 75"/>
                <a:gd name="T59" fmla="*/ 117 h 117"/>
                <a:gd name="T60" fmla="*/ 18 w 75"/>
                <a:gd name="T61" fmla="*/ 117 h 117"/>
                <a:gd name="T62" fmla="*/ 75 w 75"/>
                <a:gd name="T63" fmla="*/ 25 h 117"/>
                <a:gd name="T64" fmla="*/ 75 w 75"/>
                <a:gd name="T65" fmla="*/ 21 h 117"/>
                <a:gd name="T66" fmla="*/ 75 w 75"/>
                <a:gd name="T67" fmla="*/ 10 h 117"/>
                <a:gd name="T68" fmla="*/ 75 w 75"/>
                <a:gd name="T69" fmla="*/ 9 h 117"/>
                <a:gd name="T70" fmla="*/ 74 w 75"/>
                <a:gd name="T71" fmla="*/ 9 h 117"/>
                <a:gd name="T72" fmla="*/ 74 w 75"/>
                <a:gd name="T73" fmla="*/ 8 h 117"/>
                <a:gd name="T74" fmla="*/ 60 w 75"/>
                <a:gd name="T7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5" h="117">
                  <a:moveTo>
                    <a:pt x="14" y="111"/>
                  </a:moveTo>
                  <a:cubicBezTo>
                    <a:pt x="14" y="111"/>
                    <a:pt x="13" y="110"/>
                    <a:pt x="13" y="109"/>
                  </a:cubicBezTo>
                  <a:cubicBezTo>
                    <a:pt x="13" y="109"/>
                    <a:pt x="13" y="109"/>
                    <a:pt x="13" y="109"/>
                  </a:cubicBezTo>
                  <a:cubicBezTo>
                    <a:pt x="13" y="109"/>
                    <a:pt x="13" y="109"/>
                    <a:pt x="13" y="108"/>
                  </a:cubicBezTo>
                  <a:cubicBezTo>
                    <a:pt x="13" y="107"/>
                    <a:pt x="14" y="105"/>
                    <a:pt x="15" y="103"/>
                  </a:cubicBezTo>
                  <a:cubicBezTo>
                    <a:pt x="15" y="106"/>
                    <a:pt x="14" y="108"/>
                    <a:pt x="14" y="111"/>
                  </a:cubicBezTo>
                  <a:moveTo>
                    <a:pt x="10" y="107"/>
                  </a:moveTo>
                  <a:cubicBezTo>
                    <a:pt x="10" y="107"/>
                    <a:pt x="9" y="106"/>
                    <a:pt x="8" y="106"/>
                  </a:cubicBezTo>
                  <a:cubicBezTo>
                    <a:pt x="9" y="103"/>
                    <a:pt x="10" y="101"/>
                    <a:pt x="11" y="99"/>
                  </a:cubicBezTo>
                  <a:cubicBezTo>
                    <a:pt x="12" y="99"/>
                    <a:pt x="12" y="100"/>
                    <a:pt x="13" y="100"/>
                  </a:cubicBezTo>
                  <a:cubicBezTo>
                    <a:pt x="12" y="103"/>
                    <a:pt x="11" y="105"/>
                    <a:pt x="10" y="107"/>
                  </a:cubicBezTo>
                  <a:moveTo>
                    <a:pt x="6" y="104"/>
                  </a:moveTo>
                  <a:cubicBezTo>
                    <a:pt x="5" y="104"/>
                    <a:pt x="5" y="103"/>
                    <a:pt x="5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6" y="100"/>
                    <a:pt x="7" y="98"/>
                    <a:pt x="8" y="96"/>
                  </a:cubicBezTo>
                  <a:cubicBezTo>
                    <a:pt x="8" y="96"/>
                    <a:pt x="9" y="97"/>
                    <a:pt x="9" y="97"/>
                  </a:cubicBezTo>
                  <a:cubicBezTo>
                    <a:pt x="8" y="99"/>
                    <a:pt x="7" y="102"/>
                    <a:pt x="6" y="104"/>
                  </a:cubicBezTo>
                  <a:moveTo>
                    <a:pt x="4" y="97"/>
                  </a:moveTo>
                  <a:cubicBezTo>
                    <a:pt x="4" y="96"/>
                    <a:pt x="4" y="96"/>
                    <a:pt x="4" y="95"/>
                  </a:cubicBezTo>
                  <a:cubicBezTo>
                    <a:pt x="4" y="94"/>
                    <a:pt x="4" y="94"/>
                    <a:pt x="4" y="93"/>
                  </a:cubicBezTo>
                  <a:cubicBezTo>
                    <a:pt x="5" y="93"/>
                    <a:pt x="5" y="94"/>
                    <a:pt x="6" y="94"/>
                  </a:cubicBezTo>
                  <a:cubicBezTo>
                    <a:pt x="5" y="95"/>
                    <a:pt x="5" y="96"/>
                    <a:pt x="4" y="97"/>
                  </a:cubicBezTo>
                  <a:moveTo>
                    <a:pt x="18" y="110"/>
                  </a:moveTo>
                  <a:cubicBezTo>
                    <a:pt x="18" y="107"/>
                    <a:pt x="18" y="104"/>
                    <a:pt x="18" y="102"/>
                  </a:cubicBezTo>
                  <a:cubicBezTo>
                    <a:pt x="36" y="75"/>
                    <a:pt x="55" y="44"/>
                    <a:pt x="71" y="16"/>
                  </a:cubicBezTo>
                  <a:cubicBezTo>
                    <a:pt x="71" y="18"/>
                    <a:pt x="71" y="19"/>
                    <a:pt x="71" y="21"/>
                  </a:cubicBezTo>
                  <a:cubicBezTo>
                    <a:pt x="71" y="22"/>
                    <a:pt x="71" y="23"/>
                    <a:pt x="71" y="24"/>
                  </a:cubicBezTo>
                  <a:cubicBezTo>
                    <a:pt x="55" y="51"/>
                    <a:pt x="36" y="82"/>
                    <a:pt x="18" y="110"/>
                  </a:cubicBezTo>
                  <a:moveTo>
                    <a:pt x="16" y="98"/>
                  </a:moveTo>
                  <a:cubicBezTo>
                    <a:pt x="13" y="95"/>
                    <a:pt x="9" y="92"/>
                    <a:pt x="5" y="89"/>
                  </a:cubicBezTo>
                  <a:cubicBezTo>
                    <a:pt x="16" y="76"/>
                    <a:pt x="25" y="62"/>
                    <a:pt x="33" y="48"/>
                  </a:cubicBezTo>
                  <a:cubicBezTo>
                    <a:pt x="42" y="34"/>
                    <a:pt x="52" y="19"/>
                    <a:pt x="61" y="4"/>
                  </a:cubicBezTo>
                  <a:cubicBezTo>
                    <a:pt x="63" y="5"/>
                    <a:pt x="64" y="5"/>
                    <a:pt x="65" y="6"/>
                  </a:cubicBezTo>
                  <a:cubicBezTo>
                    <a:pt x="67" y="7"/>
                    <a:pt x="68" y="9"/>
                    <a:pt x="71" y="10"/>
                  </a:cubicBezTo>
                  <a:cubicBezTo>
                    <a:pt x="54" y="39"/>
                    <a:pt x="34" y="71"/>
                    <a:pt x="16" y="98"/>
                  </a:cubicBezTo>
                  <a:moveTo>
                    <a:pt x="60" y="0"/>
                  </a:moveTo>
                  <a:cubicBezTo>
                    <a:pt x="59" y="0"/>
                    <a:pt x="59" y="1"/>
                    <a:pt x="58" y="1"/>
                  </a:cubicBezTo>
                  <a:cubicBezTo>
                    <a:pt x="49" y="16"/>
                    <a:pt x="40" y="31"/>
                    <a:pt x="30" y="46"/>
                  </a:cubicBezTo>
                  <a:cubicBezTo>
                    <a:pt x="21" y="61"/>
                    <a:pt x="12" y="75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" y="91"/>
                    <a:pt x="1" y="93"/>
                    <a:pt x="1" y="95"/>
                  </a:cubicBezTo>
                  <a:cubicBezTo>
                    <a:pt x="1" y="97"/>
                    <a:pt x="1" y="99"/>
                    <a:pt x="0" y="103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" y="105"/>
                    <a:pt x="1" y="105"/>
                    <a:pt x="1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7" y="109"/>
                    <a:pt x="11" y="113"/>
                    <a:pt x="15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8" y="117"/>
                    <a:pt x="18" y="117"/>
                    <a:pt x="18" y="117"/>
                  </a:cubicBezTo>
                  <a:cubicBezTo>
                    <a:pt x="18" y="117"/>
                    <a:pt x="18" y="117"/>
                    <a:pt x="18" y="117"/>
                  </a:cubicBezTo>
                  <a:cubicBezTo>
                    <a:pt x="18" y="117"/>
                    <a:pt x="18" y="117"/>
                    <a:pt x="18" y="117"/>
                  </a:cubicBezTo>
                  <a:cubicBezTo>
                    <a:pt x="18" y="116"/>
                    <a:pt x="18" y="116"/>
                    <a:pt x="18" y="116"/>
                  </a:cubicBezTo>
                  <a:cubicBezTo>
                    <a:pt x="36" y="88"/>
                    <a:pt x="58" y="55"/>
                    <a:pt x="75" y="25"/>
                  </a:cubicBezTo>
                  <a:cubicBezTo>
                    <a:pt x="75" y="25"/>
                    <a:pt x="75" y="24"/>
                    <a:pt x="75" y="24"/>
                  </a:cubicBezTo>
                  <a:cubicBezTo>
                    <a:pt x="75" y="23"/>
                    <a:pt x="75" y="22"/>
                    <a:pt x="75" y="21"/>
                  </a:cubicBezTo>
                  <a:cubicBezTo>
                    <a:pt x="75" y="19"/>
                    <a:pt x="75" y="17"/>
                    <a:pt x="75" y="13"/>
                  </a:cubicBezTo>
                  <a:cubicBezTo>
                    <a:pt x="75" y="12"/>
                    <a:pt x="75" y="11"/>
                    <a:pt x="75" y="10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4" y="9"/>
                    <a:pt x="74" y="9"/>
                    <a:pt x="74" y="9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71" y="6"/>
                    <a:pt x="69" y="5"/>
                    <a:pt x="67" y="4"/>
                  </a:cubicBezTo>
                  <a:cubicBezTo>
                    <a:pt x="65" y="2"/>
                    <a:pt x="63" y="1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6" name="Freeform 767"/>
            <p:cNvSpPr>
              <a:spLocks noEditPoints="1"/>
            </p:cNvSpPr>
            <p:nvPr/>
          </p:nvSpPr>
          <p:spPr bwMode="auto">
            <a:xfrm>
              <a:off x="5213" y="3119"/>
              <a:ext cx="339" cy="440"/>
            </a:xfrm>
            <a:custGeom>
              <a:avLst/>
              <a:gdLst>
                <a:gd name="T0" fmla="*/ 68 w 143"/>
                <a:gd name="T1" fmla="*/ 164 h 186"/>
                <a:gd name="T2" fmla="*/ 55 w 143"/>
                <a:gd name="T3" fmla="*/ 181 h 186"/>
                <a:gd name="T4" fmla="*/ 66 w 143"/>
                <a:gd name="T5" fmla="*/ 179 h 186"/>
                <a:gd name="T6" fmla="*/ 33 w 143"/>
                <a:gd name="T7" fmla="*/ 182 h 186"/>
                <a:gd name="T8" fmla="*/ 38 w 143"/>
                <a:gd name="T9" fmla="*/ 181 h 186"/>
                <a:gd name="T10" fmla="*/ 70 w 143"/>
                <a:gd name="T11" fmla="*/ 180 h 186"/>
                <a:gd name="T12" fmla="*/ 77 w 143"/>
                <a:gd name="T13" fmla="*/ 178 h 186"/>
                <a:gd name="T14" fmla="*/ 21 w 143"/>
                <a:gd name="T15" fmla="*/ 181 h 186"/>
                <a:gd name="T16" fmla="*/ 47 w 143"/>
                <a:gd name="T17" fmla="*/ 162 h 186"/>
                <a:gd name="T18" fmla="*/ 109 w 143"/>
                <a:gd name="T19" fmla="*/ 160 h 186"/>
                <a:gd name="T20" fmla="*/ 99 w 143"/>
                <a:gd name="T21" fmla="*/ 160 h 186"/>
                <a:gd name="T22" fmla="*/ 88 w 143"/>
                <a:gd name="T23" fmla="*/ 177 h 186"/>
                <a:gd name="T24" fmla="*/ 5 w 143"/>
                <a:gd name="T25" fmla="*/ 179 h 186"/>
                <a:gd name="T26" fmla="*/ 21 w 143"/>
                <a:gd name="T27" fmla="*/ 156 h 186"/>
                <a:gd name="T28" fmla="*/ 10 w 143"/>
                <a:gd name="T29" fmla="*/ 180 h 186"/>
                <a:gd name="T30" fmla="*/ 24 w 143"/>
                <a:gd name="T31" fmla="*/ 139 h 186"/>
                <a:gd name="T32" fmla="*/ 20 w 143"/>
                <a:gd name="T33" fmla="*/ 151 h 186"/>
                <a:gd name="T34" fmla="*/ 16 w 143"/>
                <a:gd name="T35" fmla="*/ 155 h 186"/>
                <a:gd name="T36" fmla="*/ 30 w 143"/>
                <a:gd name="T37" fmla="*/ 133 h 186"/>
                <a:gd name="T38" fmla="*/ 31 w 143"/>
                <a:gd name="T39" fmla="*/ 124 h 186"/>
                <a:gd name="T40" fmla="*/ 35 w 143"/>
                <a:gd name="T41" fmla="*/ 123 h 186"/>
                <a:gd name="T42" fmla="*/ 68 w 143"/>
                <a:gd name="T43" fmla="*/ 113 h 186"/>
                <a:gd name="T44" fmla="*/ 73 w 143"/>
                <a:gd name="T45" fmla="*/ 112 h 186"/>
                <a:gd name="T46" fmla="*/ 35 w 143"/>
                <a:gd name="T47" fmla="*/ 114 h 186"/>
                <a:gd name="T48" fmla="*/ 76 w 143"/>
                <a:gd name="T49" fmla="*/ 104 h 186"/>
                <a:gd name="T50" fmla="*/ 76 w 143"/>
                <a:gd name="T51" fmla="*/ 104 h 186"/>
                <a:gd name="T52" fmla="*/ 92 w 143"/>
                <a:gd name="T53" fmla="*/ 89 h 186"/>
                <a:gd name="T54" fmla="*/ 95 w 143"/>
                <a:gd name="T55" fmla="*/ 74 h 186"/>
                <a:gd name="T56" fmla="*/ 93 w 143"/>
                <a:gd name="T57" fmla="*/ 79 h 186"/>
                <a:gd name="T58" fmla="*/ 106 w 143"/>
                <a:gd name="T59" fmla="*/ 61 h 186"/>
                <a:gd name="T60" fmla="*/ 103 w 143"/>
                <a:gd name="T61" fmla="*/ 53 h 186"/>
                <a:gd name="T62" fmla="*/ 106 w 143"/>
                <a:gd name="T63" fmla="*/ 58 h 186"/>
                <a:gd name="T64" fmla="*/ 110 w 143"/>
                <a:gd name="T65" fmla="*/ 40 h 186"/>
                <a:gd name="T66" fmla="*/ 105 w 143"/>
                <a:gd name="T67" fmla="*/ 33 h 186"/>
                <a:gd name="T68" fmla="*/ 105 w 143"/>
                <a:gd name="T69" fmla="*/ 30 h 186"/>
                <a:gd name="T70" fmla="*/ 105 w 143"/>
                <a:gd name="T71" fmla="*/ 30 h 186"/>
                <a:gd name="T72" fmla="*/ 110 w 143"/>
                <a:gd name="T73" fmla="*/ 21 h 186"/>
                <a:gd name="T74" fmla="*/ 104 w 143"/>
                <a:gd name="T75" fmla="*/ 17 h 186"/>
                <a:gd name="T76" fmla="*/ 110 w 143"/>
                <a:gd name="T77" fmla="*/ 15 h 186"/>
                <a:gd name="T78" fmla="*/ 114 w 143"/>
                <a:gd name="T79" fmla="*/ 29 h 186"/>
                <a:gd name="T80" fmla="*/ 139 w 143"/>
                <a:gd name="T81" fmla="*/ 53 h 186"/>
                <a:gd name="T82" fmla="*/ 112 w 143"/>
                <a:gd name="T83" fmla="*/ 151 h 186"/>
                <a:gd name="T84" fmla="*/ 37 w 143"/>
                <a:gd name="T85" fmla="*/ 127 h 186"/>
                <a:gd name="T86" fmla="*/ 63 w 143"/>
                <a:gd name="T87" fmla="*/ 115 h 186"/>
                <a:gd name="T88" fmla="*/ 66 w 143"/>
                <a:gd name="T89" fmla="*/ 116 h 186"/>
                <a:gd name="T90" fmla="*/ 109 w 143"/>
                <a:gd name="T91" fmla="*/ 0 h 186"/>
                <a:gd name="T92" fmla="*/ 103 w 143"/>
                <a:gd name="T93" fmla="*/ 7 h 186"/>
                <a:gd name="T94" fmla="*/ 99 w 143"/>
                <a:gd name="T95" fmla="*/ 12 h 186"/>
                <a:gd name="T96" fmla="*/ 101 w 143"/>
                <a:gd name="T97" fmla="*/ 25 h 186"/>
                <a:gd name="T98" fmla="*/ 64 w 143"/>
                <a:gd name="T99" fmla="*/ 110 h 186"/>
                <a:gd name="T100" fmla="*/ 45 w 143"/>
                <a:gd name="T101" fmla="*/ 96 h 186"/>
                <a:gd name="T102" fmla="*/ 43 w 143"/>
                <a:gd name="T103" fmla="*/ 97 h 186"/>
                <a:gd name="T104" fmla="*/ 14 w 143"/>
                <a:gd name="T105" fmla="*/ 150 h 186"/>
                <a:gd name="T106" fmla="*/ 3 w 143"/>
                <a:gd name="T107" fmla="*/ 172 h 186"/>
                <a:gd name="T108" fmla="*/ 1 w 143"/>
                <a:gd name="T109" fmla="*/ 178 h 186"/>
                <a:gd name="T110" fmla="*/ 1 w 143"/>
                <a:gd name="T111" fmla="*/ 181 h 186"/>
                <a:gd name="T112" fmla="*/ 23 w 143"/>
                <a:gd name="T113" fmla="*/ 185 h 186"/>
                <a:gd name="T114" fmla="*/ 35 w 143"/>
                <a:gd name="T115" fmla="*/ 186 h 186"/>
                <a:gd name="T116" fmla="*/ 100 w 143"/>
                <a:gd name="T117" fmla="*/ 177 h 186"/>
                <a:gd name="T118" fmla="*/ 117 w 143"/>
                <a:gd name="T119" fmla="*/ 149 h 186"/>
                <a:gd name="T120" fmla="*/ 134 w 143"/>
                <a:gd name="T121" fmla="*/ 5 h 186"/>
                <a:gd name="T122" fmla="*/ 111 w 143"/>
                <a:gd name="T1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3" h="186">
                  <a:moveTo>
                    <a:pt x="42" y="182"/>
                  </a:moveTo>
                  <a:cubicBezTo>
                    <a:pt x="48" y="176"/>
                    <a:pt x="53" y="170"/>
                    <a:pt x="59" y="165"/>
                  </a:cubicBezTo>
                  <a:cubicBezTo>
                    <a:pt x="60" y="164"/>
                    <a:pt x="60" y="164"/>
                    <a:pt x="60" y="163"/>
                  </a:cubicBezTo>
                  <a:cubicBezTo>
                    <a:pt x="63" y="164"/>
                    <a:pt x="65" y="164"/>
                    <a:pt x="68" y="164"/>
                  </a:cubicBezTo>
                  <a:cubicBezTo>
                    <a:pt x="63" y="169"/>
                    <a:pt x="58" y="174"/>
                    <a:pt x="52" y="179"/>
                  </a:cubicBezTo>
                  <a:cubicBezTo>
                    <a:pt x="52" y="180"/>
                    <a:pt x="52" y="180"/>
                    <a:pt x="52" y="181"/>
                  </a:cubicBezTo>
                  <a:cubicBezTo>
                    <a:pt x="49" y="181"/>
                    <a:pt x="45" y="181"/>
                    <a:pt x="42" y="182"/>
                  </a:cubicBezTo>
                  <a:moveTo>
                    <a:pt x="55" y="181"/>
                  </a:moveTo>
                  <a:cubicBezTo>
                    <a:pt x="60" y="175"/>
                    <a:pt x="66" y="170"/>
                    <a:pt x="72" y="165"/>
                  </a:cubicBezTo>
                  <a:cubicBezTo>
                    <a:pt x="72" y="164"/>
                    <a:pt x="72" y="164"/>
                    <a:pt x="72" y="164"/>
                  </a:cubicBezTo>
                  <a:cubicBezTo>
                    <a:pt x="75" y="164"/>
                    <a:pt x="78" y="164"/>
                    <a:pt x="81" y="163"/>
                  </a:cubicBezTo>
                  <a:cubicBezTo>
                    <a:pt x="76" y="169"/>
                    <a:pt x="71" y="174"/>
                    <a:pt x="66" y="179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62" y="180"/>
                    <a:pt x="58" y="181"/>
                    <a:pt x="55" y="181"/>
                  </a:cubicBezTo>
                  <a:moveTo>
                    <a:pt x="33" y="182"/>
                  </a:moveTo>
                  <a:cubicBezTo>
                    <a:pt x="33" y="182"/>
                    <a:pt x="33" y="182"/>
                    <a:pt x="33" y="182"/>
                  </a:cubicBezTo>
                  <a:cubicBezTo>
                    <a:pt x="31" y="182"/>
                    <a:pt x="30" y="182"/>
                    <a:pt x="29" y="182"/>
                  </a:cubicBezTo>
                  <a:cubicBezTo>
                    <a:pt x="36" y="175"/>
                    <a:pt x="44" y="169"/>
                    <a:pt x="51" y="163"/>
                  </a:cubicBezTo>
                  <a:cubicBezTo>
                    <a:pt x="53" y="163"/>
                    <a:pt x="55" y="163"/>
                    <a:pt x="57" y="163"/>
                  </a:cubicBezTo>
                  <a:cubicBezTo>
                    <a:pt x="50" y="169"/>
                    <a:pt x="44" y="175"/>
                    <a:pt x="38" y="181"/>
                  </a:cubicBezTo>
                  <a:cubicBezTo>
                    <a:pt x="38" y="181"/>
                    <a:pt x="38" y="181"/>
                    <a:pt x="37" y="181"/>
                  </a:cubicBezTo>
                  <a:cubicBezTo>
                    <a:pt x="37" y="181"/>
                    <a:pt x="37" y="181"/>
                    <a:pt x="36" y="182"/>
                  </a:cubicBezTo>
                  <a:cubicBezTo>
                    <a:pt x="35" y="182"/>
                    <a:pt x="34" y="182"/>
                    <a:pt x="33" y="182"/>
                  </a:cubicBezTo>
                  <a:moveTo>
                    <a:pt x="70" y="180"/>
                  </a:moveTo>
                  <a:cubicBezTo>
                    <a:pt x="75" y="174"/>
                    <a:pt x="80" y="169"/>
                    <a:pt x="86" y="163"/>
                  </a:cubicBezTo>
                  <a:cubicBezTo>
                    <a:pt x="86" y="163"/>
                    <a:pt x="86" y="163"/>
                    <a:pt x="86" y="163"/>
                  </a:cubicBezTo>
                  <a:cubicBezTo>
                    <a:pt x="89" y="162"/>
                    <a:pt x="91" y="162"/>
                    <a:pt x="94" y="161"/>
                  </a:cubicBezTo>
                  <a:cubicBezTo>
                    <a:pt x="88" y="167"/>
                    <a:pt x="83" y="173"/>
                    <a:pt x="77" y="178"/>
                  </a:cubicBezTo>
                  <a:cubicBezTo>
                    <a:pt x="77" y="179"/>
                    <a:pt x="77" y="179"/>
                    <a:pt x="77" y="179"/>
                  </a:cubicBezTo>
                  <a:cubicBezTo>
                    <a:pt x="74" y="179"/>
                    <a:pt x="72" y="179"/>
                    <a:pt x="70" y="180"/>
                  </a:cubicBezTo>
                  <a:moveTo>
                    <a:pt x="24" y="181"/>
                  </a:moveTo>
                  <a:cubicBezTo>
                    <a:pt x="23" y="181"/>
                    <a:pt x="22" y="181"/>
                    <a:pt x="21" y="181"/>
                  </a:cubicBezTo>
                  <a:cubicBezTo>
                    <a:pt x="19" y="181"/>
                    <a:pt x="16" y="181"/>
                    <a:pt x="14" y="181"/>
                  </a:cubicBezTo>
                  <a:cubicBezTo>
                    <a:pt x="19" y="176"/>
                    <a:pt x="32" y="166"/>
                    <a:pt x="38" y="161"/>
                  </a:cubicBezTo>
                  <a:cubicBezTo>
                    <a:pt x="39" y="160"/>
                    <a:pt x="39" y="160"/>
                    <a:pt x="39" y="160"/>
                  </a:cubicBezTo>
                  <a:cubicBezTo>
                    <a:pt x="42" y="161"/>
                    <a:pt x="45" y="162"/>
                    <a:pt x="47" y="162"/>
                  </a:cubicBezTo>
                  <a:cubicBezTo>
                    <a:pt x="40" y="169"/>
                    <a:pt x="32" y="175"/>
                    <a:pt x="24" y="181"/>
                  </a:cubicBezTo>
                  <a:moveTo>
                    <a:pt x="92" y="176"/>
                  </a:moveTo>
                  <a:cubicBezTo>
                    <a:pt x="97" y="171"/>
                    <a:pt x="102" y="166"/>
                    <a:pt x="108" y="161"/>
                  </a:cubicBezTo>
                  <a:cubicBezTo>
                    <a:pt x="108" y="160"/>
                    <a:pt x="108" y="160"/>
                    <a:pt x="109" y="160"/>
                  </a:cubicBezTo>
                  <a:cubicBezTo>
                    <a:pt x="105" y="164"/>
                    <a:pt x="102" y="169"/>
                    <a:pt x="99" y="174"/>
                  </a:cubicBezTo>
                  <a:cubicBezTo>
                    <a:pt x="97" y="174"/>
                    <a:pt x="94" y="175"/>
                    <a:pt x="92" y="176"/>
                  </a:cubicBezTo>
                  <a:moveTo>
                    <a:pt x="82" y="178"/>
                  </a:moveTo>
                  <a:cubicBezTo>
                    <a:pt x="88" y="172"/>
                    <a:pt x="94" y="166"/>
                    <a:pt x="99" y="160"/>
                  </a:cubicBezTo>
                  <a:cubicBezTo>
                    <a:pt x="102" y="159"/>
                    <a:pt x="105" y="158"/>
                    <a:pt x="107" y="157"/>
                  </a:cubicBezTo>
                  <a:cubicBezTo>
                    <a:pt x="107" y="158"/>
                    <a:pt x="106" y="158"/>
                    <a:pt x="106" y="159"/>
                  </a:cubicBezTo>
                  <a:cubicBezTo>
                    <a:pt x="100" y="164"/>
                    <a:pt x="94" y="170"/>
                    <a:pt x="88" y="175"/>
                  </a:cubicBezTo>
                  <a:cubicBezTo>
                    <a:pt x="88" y="176"/>
                    <a:pt x="88" y="176"/>
                    <a:pt x="88" y="177"/>
                  </a:cubicBezTo>
                  <a:cubicBezTo>
                    <a:pt x="86" y="177"/>
                    <a:pt x="84" y="177"/>
                    <a:pt x="82" y="178"/>
                  </a:cubicBezTo>
                  <a:moveTo>
                    <a:pt x="10" y="180"/>
                  </a:moveTo>
                  <a:cubicBezTo>
                    <a:pt x="8" y="180"/>
                    <a:pt x="7" y="179"/>
                    <a:pt x="5" y="179"/>
                  </a:cubicBezTo>
                  <a:cubicBezTo>
                    <a:pt x="5" y="179"/>
                    <a:pt x="5" y="179"/>
                    <a:pt x="5" y="179"/>
                  </a:cubicBezTo>
                  <a:cubicBezTo>
                    <a:pt x="8" y="175"/>
                    <a:pt x="10" y="172"/>
                    <a:pt x="13" y="168"/>
                  </a:cubicBezTo>
                  <a:cubicBezTo>
                    <a:pt x="15" y="163"/>
                    <a:pt x="18" y="159"/>
                    <a:pt x="20" y="156"/>
                  </a:cubicBezTo>
                  <a:cubicBezTo>
                    <a:pt x="21" y="156"/>
                    <a:pt x="21" y="156"/>
                    <a:pt x="21" y="156"/>
                  </a:cubicBezTo>
                  <a:cubicBezTo>
                    <a:pt x="21" y="156"/>
                    <a:pt x="21" y="156"/>
                    <a:pt x="21" y="156"/>
                  </a:cubicBezTo>
                  <a:cubicBezTo>
                    <a:pt x="25" y="157"/>
                    <a:pt x="30" y="159"/>
                    <a:pt x="35" y="160"/>
                  </a:cubicBezTo>
                  <a:cubicBezTo>
                    <a:pt x="31" y="163"/>
                    <a:pt x="25" y="168"/>
                    <a:pt x="20" y="172"/>
                  </a:cubicBezTo>
                  <a:cubicBezTo>
                    <a:pt x="17" y="174"/>
                    <a:pt x="14" y="176"/>
                    <a:pt x="12" y="178"/>
                  </a:cubicBezTo>
                  <a:cubicBezTo>
                    <a:pt x="12" y="179"/>
                    <a:pt x="11" y="179"/>
                    <a:pt x="10" y="180"/>
                  </a:cubicBezTo>
                  <a:cubicBezTo>
                    <a:pt x="10" y="180"/>
                    <a:pt x="10" y="180"/>
                    <a:pt x="10" y="180"/>
                  </a:cubicBezTo>
                  <a:moveTo>
                    <a:pt x="16" y="155"/>
                  </a:moveTo>
                  <a:cubicBezTo>
                    <a:pt x="18" y="151"/>
                    <a:pt x="20" y="146"/>
                    <a:pt x="23" y="141"/>
                  </a:cubicBezTo>
                  <a:cubicBezTo>
                    <a:pt x="23" y="140"/>
                    <a:pt x="24" y="139"/>
                    <a:pt x="24" y="139"/>
                  </a:cubicBezTo>
                  <a:cubicBezTo>
                    <a:pt x="25" y="138"/>
                    <a:pt x="26" y="137"/>
                    <a:pt x="28" y="136"/>
                  </a:cubicBezTo>
                  <a:cubicBezTo>
                    <a:pt x="27" y="137"/>
                    <a:pt x="27" y="138"/>
                    <a:pt x="27" y="138"/>
                  </a:cubicBezTo>
                  <a:cubicBezTo>
                    <a:pt x="25" y="142"/>
                    <a:pt x="23" y="145"/>
                    <a:pt x="21" y="148"/>
                  </a:cubicBezTo>
                  <a:cubicBezTo>
                    <a:pt x="21" y="149"/>
                    <a:pt x="20" y="150"/>
                    <a:pt x="20" y="151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8" y="152"/>
                    <a:pt x="18" y="153"/>
                  </a:cubicBezTo>
                  <a:cubicBezTo>
                    <a:pt x="17" y="153"/>
                    <a:pt x="17" y="154"/>
                    <a:pt x="16" y="155"/>
                  </a:cubicBezTo>
                  <a:moveTo>
                    <a:pt x="26" y="134"/>
                  </a:moveTo>
                  <a:cubicBezTo>
                    <a:pt x="27" y="132"/>
                    <a:pt x="28" y="131"/>
                    <a:pt x="29" y="129"/>
                  </a:cubicBezTo>
                  <a:cubicBezTo>
                    <a:pt x="30" y="128"/>
                    <a:pt x="31" y="127"/>
                    <a:pt x="33" y="127"/>
                  </a:cubicBezTo>
                  <a:cubicBezTo>
                    <a:pt x="32" y="129"/>
                    <a:pt x="31" y="131"/>
                    <a:pt x="30" y="133"/>
                  </a:cubicBezTo>
                  <a:cubicBezTo>
                    <a:pt x="29" y="133"/>
                    <a:pt x="29" y="133"/>
                    <a:pt x="29" y="133"/>
                  </a:cubicBezTo>
                  <a:cubicBezTo>
                    <a:pt x="29" y="133"/>
                    <a:pt x="28" y="133"/>
                    <a:pt x="28" y="133"/>
                  </a:cubicBezTo>
                  <a:cubicBezTo>
                    <a:pt x="28" y="133"/>
                    <a:pt x="27" y="133"/>
                    <a:pt x="26" y="134"/>
                  </a:cubicBezTo>
                  <a:moveTo>
                    <a:pt x="31" y="124"/>
                  </a:moveTo>
                  <a:cubicBezTo>
                    <a:pt x="31" y="124"/>
                    <a:pt x="31" y="124"/>
                    <a:pt x="31" y="124"/>
                  </a:cubicBezTo>
                  <a:cubicBezTo>
                    <a:pt x="32" y="122"/>
                    <a:pt x="33" y="120"/>
                    <a:pt x="33" y="118"/>
                  </a:cubicBezTo>
                  <a:cubicBezTo>
                    <a:pt x="35" y="118"/>
                    <a:pt x="36" y="117"/>
                    <a:pt x="38" y="116"/>
                  </a:cubicBezTo>
                  <a:cubicBezTo>
                    <a:pt x="37" y="118"/>
                    <a:pt x="36" y="120"/>
                    <a:pt x="35" y="123"/>
                  </a:cubicBezTo>
                  <a:cubicBezTo>
                    <a:pt x="35" y="122"/>
                    <a:pt x="34" y="122"/>
                    <a:pt x="34" y="122"/>
                  </a:cubicBezTo>
                  <a:cubicBezTo>
                    <a:pt x="34" y="122"/>
                    <a:pt x="33" y="123"/>
                    <a:pt x="33" y="123"/>
                  </a:cubicBezTo>
                  <a:cubicBezTo>
                    <a:pt x="32" y="123"/>
                    <a:pt x="32" y="124"/>
                    <a:pt x="31" y="124"/>
                  </a:cubicBezTo>
                  <a:moveTo>
                    <a:pt x="68" y="113"/>
                  </a:moveTo>
                  <a:cubicBezTo>
                    <a:pt x="69" y="111"/>
                    <a:pt x="70" y="110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ubicBezTo>
                    <a:pt x="74" y="108"/>
                    <a:pt x="76" y="107"/>
                    <a:pt x="78" y="107"/>
                  </a:cubicBezTo>
                  <a:cubicBezTo>
                    <a:pt x="77" y="108"/>
                    <a:pt x="75" y="110"/>
                    <a:pt x="73" y="112"/>
                  </a:cubicBezTo>
                  <a:cubicBezTo>
                    <a:pt x="73" y="112"/>
                    <a:pt x="73" y="112"/>
                    <a:pt x="73" y="112"/>
                  </a:cubicBezTo>
                  <a:cubicBezTo>
                    <a:pt x="73" y="112"/>
                    <a:pt x="73" y="112"/>
                    <a:pt x="73" y="112"/>
                  </a:cubicBezTo>
                  <a:cubicBezTo>
                    <a:pt x="71" y="112"/>
                    <a:pt x="69" y="112"/>
                    <a:pt x="68" y="113"/>
                  </a:cubicBezTo>
                  <a:moveTo>
                    <a:pt x="35" y="114"/>
                  </a:moveTo>
                  <a:cubicBezTo>
                    <a:pt x="37" y="111"/>
                    <a:pt x="40" y="108"/>
                    <a:pt x="42" y="105"/>
                  </a:cubicBezTo>
                  <a:cubicBezTo>
                    <a:pt x="41" y="107"/>
                    <a:pt x="40" y="109"/>
                    <a:pt x="40" y="112"/>
                  </a:cubicBezTo>
                  <a:cubicBezTo>
                    <a:pt x="38" y="112"/>
                    <a:pt x="37" y="113"/>
                    <a:pt x="35" y="114"/>
                  </a:cubicBezTo>
                  <a:moveTo>
                    <a:pt x="76" y="104"/>
                  </a:moveTo>
                  <a:cubicBezTo>
                    <a:pt x="78" y="102"/>
                    <a:pt x="80" y="99"/>
                    <a:pt x="82" y="96"/>
                  </a:cubicBezTo>
                  <a:cubicBezTo>
                    <a:pt x="84" y="95"/>
                    <a:pt x="87" y="95"/>
                    <a:pt x="89" y="94"/>
                  </a:cubicBezTo>
                  <a:cubicBezTo>
                    <a:pt x="87" y="96"/>
                    <a:pt x="85" y="99"/>
                    <a:pt x="83" y="101"/>
                  </a:cubicBezTo>
                  <a:cubicBezTo>
                    <a:pt x="80" y="102"/>
                    <a:pt x="78" y="103"/>
                    <a:pt x="76" y="104"/>
                  </a:cubicBezTo>
                  <a:moveTo>
                    <a:pt x="85" y="92"/>
                  </a:moveTo>
                  <a:cubicBezTo>
                    <a:pt x="87" y="89"/>
                    <a:pt x="89" y="86"/>
                    <a:pt x="91" y="83"/>
                  </a:cubicBezTo>
                  <a:cubicBezTo>
                    <a:pt x="93" y="82"/>
                    <a:pt x="95" y="82"/>
                    <a:pt x="97" y="81"/>
                  </a:cubicBezTo>
                  <a:cubicBezTo>
                    <a:pt x="96" y="84"/>
                    <a:pt x="94" y="86"/>
                    <a:pt x="92" y="89"/>
                  </a:cubicBezTo>
                  <a:cubicBezTo>
                    <a:pt x="92" y="89"/>
                    <a:pt x="92" y="89"/>
                    <a:pt x="92" y="89"/>
                  </a:cubicBezTo>
                  <a:cubicBezTo>
                    <a:pt x="90" y="90"/>
                    <a:pt x="88" y="91"/>
                    <a:pt x="85" y="92"/>
                  </a:cubicBezTo>
                  <a:moveTo>
                    <a:pt x="93" y="79"/>
                  </a:moveTo>
                  <a:cubicBezTo>
                    <a:pt x="94" y="77"/>
                    <a:pt x="95" y="76"/>
                    <a:pt x="95" y="74"/>
                  </a:cubicBezTo>
                  <a:cubicBezTo>
                    <a:pt x="97" y="73"/>
                    <a:pt x="99" y="73"/>
                    <a:pt x="101" y="72"/>
                  </a:cubicBezTo>
                  <a:cubicBezTo>
                    <a:pt x="101" y="74"/>
                    <a:pt x="100" y="76"/>
                    <a:pt x="99" y="77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97" y="78"/>
                    <a:pt x="95" y="79"/>
                    <a:pt x="93" y="79"/>
                  </a:cubicBezTo>
                  <a:moveTo>
                    <a:pt x="97" y="71"/>
                  </a:moveTo>
                  <a:cubicBezTo>
                    <a:pt x="98" y="68"/>
                    <a:pt x="99" y="66"/>
                    <a:pt x="100" y="63"/>
                  </a:cubicBezTo>
                  <a:cubicBezTo>
                    <a:pt x="100" y="63"/>
                    <a:pt x="100" y="63"/>
                    <a:pt x="100" y="63"/>
                  </a:cubicBezTo>
                  <a:cubicBezTo>
                    <a:pt x="102" y="62"/>
                    <a:pt x="104" y="61"/>
                    <a:pt x="106" y="61"/>
                  </a:cubicBezTo>
                  <a:cubicBezTo>
                    <a:pt x="105" y="63"/>
                    <a:pt x="104" y="66"/>
                    <a:pt x="103" y="69"/>
                  </a:cubicBezTo>
                  <a:cubicBezTo>
                    <a:pt x="101" y="69"/>
                    <a:pt x="99" y="70"/>
                    <a:pt x="97" y="71"/>
                  </a:cubicBezTo>
                  <a:moveTo>
                    <a:pt x="101" y="59"/>
                  </a:moveTo>
                  <a:cubicBezTo>
                    <a:pt x="102" y="57"/>
                    <a:pt x="102" y="55"/>
                    <a:pt x="103" y="53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5" y="52"/>
                    <a:pt x="107" y="51"/>
                    <a:pt x="108" y="51"/>
                  </a:cubicBezTo>
                  <a:cubicBezTo>
                    <a:pt x="108" y="53"/>
                    <a:pt x="107" y="55"/>
                    <a:pt x="107" y="58"/>
                  </a:cubicBezTo>
                  <a:cubicBezTo>
                    <a:pt x="106" y="58"/>
                    <a:pt x="106" y="58"/>
                    <a:pt x="106" y="58"/>
                  </a:cubicBezTo>
                  <a:cubicBezTo>
                    <a:pt x="105" y="58"/>
                    <a:pt x="103" y="58"/>
                    <a:pt x="101" y="59"/>
                  </a:cubicBezTo>
                  <a:moveTo>
                    <a:pt x="103" y="49"/>
                  </a:moveTo>
                  <a:cubicBezTo>
                    <a:pt x="104" y="47"/>
                    <a:pt x="104" y="44"/>
                    <a:pt x="104" y="42"/>
                  </a:cubicBezTo>
                  <a:cubicBezTo>
                    <a:pt x="106" y="42"/>
                    <a:pt x="108" y="41"/>
                    <a:pt x="110" y="40"/>
                  </a:cubicBezTo>
                  <a:cubicBezTo>
                    <a:pt x="110" y="43"/>
                    <a:pt x="109" y="45"/>
                    <a:pt x="109" y="47"/>
                  </a:cubicBezTo>
                  <a:cubicBezTo>
                    <a:pt x="107" y="48"/>
                    <a:pt x="105" y="48"/>
                    <a:pt x="103" y="49"/>
                  </a:cubicBezTo>
                  <a:moveTo>
                    <a:pt x="105" y="39"/>
                  </a:moveTo>
                  <a:cubicBezTo>
                    <a:pt x="105" y="37"/>
                    <a:pt x="105" y="35"/>
                    <a:pt x="105" y="33"/>
                  </a:cubicBezTo>
                  <a:cubicBezTo>
                    <a:pt x="107" y="32"/>
                    <a:pt x="109" y="32"/>
                    <a:pt x="111" y="31"/>
                  </a:cubicBezTo>
                  <a:cubicBezTo>
                    <a:pt x="110" y="33"/>
                    <a:pt x="110" y="35"/>
                    <a:pt x="110" y="37"/>
                  </a:cubicBezTo>
                  <a:cubicBezTo>
                    <a:pt x="108" y="38"/>
                    <a:pt x="106" y="38"/>
                    <a:pt x="105" y="39"/>
                  </a:cubicBezTo>
                  <a:moveTo>
                    <a:pt x="105" y="30"/>
                  </a:moveTo>
                  <a:cubicBezTo>
                    <a:pt x="105" y="29"/>
                    <a:pt x="105" y="28"/>
                    <a:pt x="105" y="27"/>
                  </a:cubicBezTo>
                  <a:cubicBezTo>
                    <a:pt x="107" y="26"/>
                    <a:pt x="109" y="25"/>
                    <a:pt x="110" y="24"/>
                  </a:cubicBezTo>
                  <a:cubicBezTo>
                    <a:pt x="110" y="25"/>
                    <a:pt x="111" y="27"/>
                    <a:pt x="111" y="28"/>
                  </a:cubicBezTo>
                  <a:cubicBezTo>
                    <a:pt x="109" y="29"/>
                    <a:pt x="107" y="29"/>
                    <a:pt x="105" y="30"/>
                  </a:cubicBezTo>
                  <a:moveTo>
                    <a:pt x="105" y="24"/>
                  </a:moveTo>
                  <a:cubicBezTo>
                    <a:pt x="105" y="22"/>
                    <a:pt x="104" y="21"/>
                    <a:pt x="104" y="20"/>
                  </a:cubicBezTo>
                  <a:cubicBezTo>
                    <a:pt x="106" y="19"/>
                    <a:pt x="108" y="19"/>
                    <a:pt x="110" y="18"/>
                  </a:cubicBezTo>
                  <a:cubicBezTo>
                    <a:pt x="110" y="19"/>
                    <a:pt x="110" y="20"/>
                    <a:pt x="110" y="21"/>
                  </a:cubicBezTo>
                  <a:cubicBezTo>
                    <a:pt x="110" y="21"/>
                    <a:pt x="110" y="21"/>
                    <a:pt x="110" y="21"/>
                  </a:cubicBezTo>
                  <a:cubicBezTo>
                    <a:pt x="110" y="21"/>
                    <a:pt x="109" y="21"/>
                    <a:pt x="109" y="21"/>
                  </a:cubicBezTo>
                  <a:cubicBezTo>
                    <a:pt x="108" y="22"/>
                    <a:pt x="106" y="23"/>
                    <a:pt x="105" y="24"/>
                  </a:cubicBezTo>
                  <a:moveTo>
                    <a:pt x="104" y="17"/>
                  </a:moveTo>
                  <a:cubicBezTo>
                    <a:pt x="104" y="16"/>
                    <a:pt x="103" y="14"/>
                    <a:pt x="103" y="13"/>
                  </a:cubicBezTo>
                  <a:cubicBezTo>
                    <a:pt x="104" y="12"/>
                    <a:pt x="105" y="11"/>
                    <a:pt x="106" y="9"/>
                  </a:cubicBezTo>
                  <a:cubicBezTo>
                    <a:pt x="107" y="8"/>
                    <a:pt x="107" y="7"/>
                    <a:pt x="108" y="6"/>
                  </a:cubicBezTo>
                  <a:cubicBezTo>
                    <a:pt x="109" y="9"/>
                    <a:pt x="109" y="12"/>
                    <a:pt x="110" y="15"/>
                  </a:cubicBezTo>
                  <a:cubicBezTo>
                    <a:pt x="108" y="16"/>
                    <a:pt x="106" y="16"/>
                    <a:pt x="104" y="17"/>
                  </a:cubicBezTo>
                  <a:moveTo>
                    <a:pt x="70" y="119"/>
                  </a:moveTo>
                  <a:cubicBezTo>
                    <a:pt x="71" y="119"/>
                    <a:pt x="71" y="119"/>
                    <a:pt x="72" y="119"/>
                  </a:cubicBezTo>
                  <a:cubicBezTo>
                    <a:pt x="107" y="87"/>
                    <a:pt x="115" y="53"/>
                    <a:pt x="114" y="29"/>
                  </a:cubicBezTo>
                  <a:cubicBezTo>
                    <a:pt x="114" y="19"/>
                    <a:pt x="113" y="11"/>
                    <a:pt x="112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8" y="7"/>
                    <a:pt x="126" y="7"/>
                    <a:pt x="131" y="7"/>
                  </a:cubicBezTo>
                  <a:cubicBezTo>
                    <a:pt x="133" y="14"/>
                    <a:pt x="139" y="32"/>
                    <a:pt x="139" y="53"/>
                  </a:cubicBezTo>
                  <a:cubicBezTo>
                    <a:pt x="139" y="80"/>
                    <a:pt x="130" y="113"/>
                    <a:pt x="98" y="140"/>
                  </a:cubicBezTo>
                  <a:cubicBezTo>
                    <a:pt x="98" y="140"/>
                    <a:pt x="97" y="141"/>
                    <a:pt x="97" y="141"/>
                  </a:cubicBezTo>
                  <a:cubicBezTo>
                    <a:pt x="97" y="142"/>
                    <a:pt x="98" y="142"/>
                    <a:pt x="98" y="143"/>
                  </a:cubicBezTo>
                  <a:cubicBezTo>
                    <a:pt x="103" y="145"/>
                    <a:pt x="107" y="148"/>
                    <a:pt x="112" y="151"/>
                  </a:cubicBezTo>
                  <a:cubicBezTo>
                    <a:pt x="100" y="157"/>
                    <a:pt x="86" y="160"/>
                    <a:pt x="70" y="160"/>
                  </a:cubicBezTo>
                  <a:cubicBezTo>
                    <a:pt x="56" y="160"/>
                    <a:pt x="40" y="158"/>
                    <a:pt x="23" y="153"/>
                  </a:cubicBezTo>
                  <a:cubicBezTo>
                    <a:pt x="23" y="152"/>
                    <a:pt x="24" y="152"/>
                    <a:pt x="24" y="151"/>
                  </a:cubicBezTo>
                  <a:cubicBezTo>
                    <a:pt x="26" y="147"/>
                    <a:pt x="32" y="137"/>
                    <a:pt x="37" y="127"/>
                  </a:cubicBezTo>
                  <a:cubicBezTo>
                    <a:pt x="40" y="122"/>
                    <a:pt x="42" y="117"/>
                    <a:pt x="44" y="112"/>
                  </a:cubicBezTo>
                  <a:cubicBezTo>
                    <a:pt x="45" y="108"/>
                    <a:pt x="46" y="105"/>
                    <a:pt x="47" y="102"/>
                  </a:cubicBezTo>
                  <a:cubicBezTo>
                    <a:pt x="51" y="105"/>
                    <a:pt x="57" y="110"/>
                    <a:pt x="62" y="114"/>
                  </a:cubicBezTo>
                  <a:cubicBezTo>
                    <a:pt x="62" y="114"/>
                    <a:pt x="62" y="114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4" y="115"/>
                    <a:pt x="64" y="115"/>
                    <a:pt x="64" y="115"/>
                  </a:cubicBezTo>
                  <a:cubicBezTo>
                    <a:pt x="65" y="115"/>
                    <a:pt x="65" y="116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7" y="117"/>
                    <a:pt x="68" y="118"/>
                    <a:pt x="69" y="119"/>
                  </a:cubicBezTo>
                  <a:cubicBezTo>
                    <a:pt x="70" y="119"/>
                    <a:pt x="70" y="119"/>
                    <a:pt x="70" y="119"/>
                  </a:cubicBezTo>
                  <a:moveTo>
                    <a:pt x="110" y="0"/>
                  </a:move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06" y="3"/>
                    <a:pt x="104" y="5"/>
                    <a:pt x="103" y="7"/>
                  </a:cubicBezTo>
                  <a:cubicBezTo>
                    <a:pt x="101" y="9"/>
                    <a:pt x="100" y="11"/>
                    <a:pt x="100" y="11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0" y="15"/>
                    <a:pt x="101" y="19"/>
                    <a:pt x="101" y="25"/>
                  </a:cubicBezTo>
                  <a:cubicBezTo>
                    <a:pt x="101" y="25"/>
                    <a:pt x="100" y="26"/>
                    <a:pt x="101" y="26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8"/>
                    <a:pt x="101" y="29"/>
                    <a:pt x="101" y="31"/>
                  </a:cubicBezTo>
                  <a:cubicBezTo>
                    <a:pt x="101" y="50"/>
                    <a:pt x="95" y="81"/>
                    <a:pt x="64" y="110"/>
                  </a:cubicBezTo>
                  <a:cubicBezTo>
                    <a:pt x="58" y="105"/>
                    <a:pt x="51" y="100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3" y="97"/>
                    <a:pt x="43" y="97"/>
                    <a:pt x="43" y="97"/>
                  </a:cubicBezTo>
                  <a:cubicBezTo>
                    <a:pt x="37" y="104"/>
                    <a:pt x="32" y="112"/>
                    <a:pt x="27" y="120"/>
                  </a:cubicBezTo>
                  <a:cubicBezTo>
                    <a:pt x="26" y="121"/>
                    <a:pt x="26" y="122"/>
                    <a:pt x="27" y="122"/>
                  </a:cubicBezTo>
                  <a:cubicBezTo>
                    <a:pt x="27" y="122"/>
                    <a:pt x="27" y="122"/>
                    <a:pt x="27" y="122"/>
                  </a:cubicBezTo>
                  <a:cubicBezTo>
                    <a:pt x="24" y="130"/>
                    <a:pt x="19" y="140"/>
                    <a:pt x="14" y="150"/>
                  </a:cubicBezTo>
                  <a:cubicBezTo>
                    <a:pt x="11" y="157"/>
                    <a:pt x="7" y="164"/>
                    <a:pt x="5" y="169"/>
                  </a:cubicBezTo>
                  <a:cubicBezTo>
                    <a:pt x="5" y="170"/>
                    <a:pt x="4" y="170"/>
                    <a:pt x="4" y="171"/>
                  </a:cubicBezTo>
                  <a:cubicBezTo>
                    <a:pt x="4" y="171"/>
                    <a:pt x="4" y="171"/>
                    <a:pt x="4" y="171"/>
                  </a:cubicBezTo>
                  <a:cubicBezTo>
                    <a:pt x="3" y="172"/>
                    <a:pt x="3" y="172"/>
                    <a:pt x="3" y="172"/>
                  </a:cubicBezTo>
                  <a:cubicBezTo>
                    <a:pt x="3" y="172"/>
                    <a:pt x="3" y="173"/>
                    <a:pt x="3" y="173"/>
                  </a:cubicBezTo>
                  <a:cubicBezTo>
                    <a:pt x="2" y="174"/>
                    <a:pt x="2" y="176"/>
                    <a:pt x="1" y="177"/>
                  </a:cubicBezTo>
                  <a:cubicBezTo>
                    <a:pt x="1" y="177"/>
                    <a:pt x="1" y="177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9"/>
                    <a:pt x="1" y="179"/>
                    <a:pt x="1" y="179"/>
                  </a:cubicBezTo>
                  <a:cubicBezTo>
                    <a:pt x="1" y="179"/>
                    <a:pt x="0" y="179"/>
                    <a:pt x="0" y="179"/>
                  </a:cubicBezTo>
                  <a:cubicBezTo>
                    <a:pt x="1" y="180"/>
                    <a:pt x="1" y="180"/>
                    <a:pt x="1" y="180"/>
                  </a:cubicBezTo>
                  <a:cubicBezTo>
                    <a:pt x="1" y="180"/>
                    <a:pt x="1" y="181"/>
                    <a:pt x="1" y="181"/>
                  </a:cubicBezTo>
                  <a:cubicBezTo>
                    <a:pt x="1" y="182"/>
                    <a:pt x="2" y="182"/>
                    <a:pt x="2" y="182"/>
                  </a:cubicBezTo>
                  <a:cubicBezTo>
                    <a:pt x="3" y="183"/>
                    <a:pt x="3" y="183"/>
                    <a:pt x="4" y="183"/>
                  </a:cubicBezTo>
                  <a:cubicBezTo>
                    <a:pt x="9" y="184"/>
                    <a:pt x="15" y="185"/>
                    <a:pt x="21" y="185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7" y="186"/>
                    <a:pt x="30" y="186"/>
                    <a:pt x="33" y="186"/>
                  </a:cubicBezTo>
                  <a:cubicBezTo>
                    <a:pt x="33" y="186"/>
                    <a:pt x="34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6" y="186"/>
                    <a:pt x="36" y="186"/>
                  </a:cubicBezTo>
                  <a:cubicBezTo>
                    <a:pt x="36" y="186"/>
                    <a:pt x="37" y="186"/>
                    <a:pt x="37" y="186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58" y="185"/>
                    <a:pt x="84" y="183"/>
                    <a:pt x="100" y="177"/>
                  </a:cubicBezTo>
                  <a:cubicBezTo>
                    <a:pt x="101" y="177"/>
                    <a:pt x="101" y="177"/>
                    <a:pt x="101" y="177"/>
                  </a:cubicBezTo>
                  <a:cubicBezTo>
                    <a:pt x="107" y="169"/>
                    <a:pt x="113" y="160"/>
                    <a:pt x="119" y="152"/>
                  </a:cubicBezTo>
                  <a:cubicBezTo>
                    <a:pt x="119" y="151"/>
                    <a:pt x="119" y="150"/>
                    <a:pt x="118" y="149"/>
                  </a:cubicBezTo>
                  <a:cubicBezTo>
                    <a:pt x="118" y="149"/>
                    <a:pt x="117" y="149"/>
                    <a:pt x="117" y="149"/>
                  </a:cubicBezTo>
                  <a:cubicBezTo>
                    <a:pt x="117" y="149"/>
                    <a:pt x="117" y="149"/>
                    <a:pt x="117" y="149"/>
                  </a:cubicBezTo>
                  <a:cubicBezTo>
                    <a:pt x="112" y="146"/>
                    <a:pt x="107" y="143"/>
                    <a:pt x="103" y="141"/>
                  </a:cubicBezTo>
                  <a:cubicBezTo>
                    <a:pt x="134" y="113"/>
                    <a:pt x="143" y="80"/>
                    <a:pt x="143" y="53"/>
                  </a:cubicBezTo>
                  <a:cubicBezTo>
                    <a:pt x="143" y="30"/>
                    <a:pt x="137" y="11"/>
                    <a:pt x="134" y="5"/>
                  </a:cubicBezTo>
                  <a:cubicBezTo>
                    <a:pt x="134" y="4"/>
                    <a:pt x="133" y="4"/>
                    <a:pt x="132" y="4"/>
                  </a:cubicBezTo>
                  <a:cubicBezTo>
                    <a:pt x="130" y="3"/>
                    <a:pt x="125" y="3"/>
                    <a:pt x="120" y="3"/>
                  </a:cubicBezTo>
                  <a:cubicBezTo>
                    <a:pt x="118" y="2"/>
                    <a:pt x="116" y="2"/>
                    <a:pt x="114" y="2"/>
                  </a:cubicBezTo>
                  <a:cubicBezTo>
                    <a:pt x="112" y="1"/>
                    <a:pt x="111" y="1"/>
                    <a:pt x="1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7" name="Freeform 768"/>
            <p:cNvSpPr>
              <a:spLocks noEditPoints="1"/>
            </p:cNvSpPr>
            <p:nvPr/>
          </p:nvSpPr>
          <p:spPr bwMode="auto">
            <a:xfrm>
              <a:off x="3625" y="937"/>
              <a:ext cx="336" cy="326"/>
            </a:xfrm>
            <a:custGeom>
              <a:avLst/>
              <a:gdLst>
                <a:gd name="T0" fmla="*/ 80 w 142"/>
                <a:gd name="T1" fmla="*/ 133 h 138"/>
                <a:gd name="T2" fmla="*/ 80 w 142"/>
                <a:gd name="T3" fmla="*/ 133 h 138"/>
                <a:gd name="T4" fmla="*/ 78 w 142"/>
                <a:gd name="T5" fmla="*/ 133 h 138"/>
                <a:gd name="T6" fmla="*/ 83 w 142"/>
                <a:gd name="T7" fmla="*/ 95 h 138"/>
                <a:gd name="T8" fmla="*/ 77 w 142"/>
                <a:gd name="T9" fmla="*/ 92 h 138"/>
                <a:gd name="T10" fmla="*/ 53 w 142"/>
                <a:gd name="T11" fmla="*/ 74 h 138"/>
                <a:gd name="T12" fmla="*/ 65 w 142"/>
                <a:gd name="T13" fmla="*/ 91 h 138"/>
                <a:gd name="T14" fmla="*/ 52 w 142"/>
                <a:gd name="T15" fmla="*/ 83 h 138"/>
                <a:gd name="T16" fmla="*/ 49 w 142"/>
                <a:gd name="T17" fmla="*/ 74 h 138"/>
                <a:gd name="T18" fmla="*/ 137 w 142"/>
                <a:gd name="T19" fmla="*/ 82 h 138"/>
                <a:gd name="T20" fmla="*/ 124 w 142"/>
                <a:gd name="T21" fmla="*/ 83 h 138"/>
                <a:gd name="T22" fmla="*/ 132 w 142"/>
                <a:gd name="T23" fmla="*/ 56 h 138"/>
                <a:gd name="T24" fmla="*/ 125 w 142"/>
                <a:gd name="T25" fmla="*/ 83 h 138"/>
                <a:gd name="T26" fmla="*/ 124 w 142"/>
                <a:gd name="T27" fmla="*/ 59 h 138"/>
                <a:gd name="T28" fmla="*/ 120 w 142"/>
                <a:gd name="T29" fmla="*/ 76 h 138"/>
                <a:gd name="T30" fmla="*/ 84 w 142"/>
                <a:gd name="T31" fmla="*/ 49 h 138"/>
                <a:gd name="T32" fmla="*/ 56 w 142"/>
                <a:gd name="T33" fmla="*/ 35 h 138"/>
                <a:gd name="T34" fmla="*/ 126 w 142"/>
                <a:gd name="T35" fmla="*/ 33 h 138"/>
                <a:gd name="T36" fmla="*/ 29 w 142"/>
                <a:gd name="T37" fmla="*/ 64 h 138"/>
                <a:gd name="T38" fmla="*/ 75 w 142"/>
                <a:gd name="T39" fmla="*/ 31 h 138"/>
                <a:gd name="T40" fmla="*/ 111 w 142"/>
                <a:gd name="T41" fmla="*/ 30 h 138"/>
                <a:gd name="T42" fmla="*/ 50 w 142"/>
                <a:gd name="T43" fmla="*/ 66 h 138"/>
                <a:gd name="T44" fmla="*/ 54 w 142"/>
                <a:gd name="T45" fmla="*/ 65 h 138"/>
                <a:gd name="T46" fmla="*/ 25 w 142"/>
                <a:gd name="T47" fmla="*/ 47 h 138"/>
                <a:gd name="T48" fmla="*/ 121 w 142"/>
                <a:gd name="T49" fmla="*/ 40 h 138"/>
                <a:gd name="T50" fmla="*/ 55 w 142"/>
                <a:gd name="T51" fmla="*/ 22 h 138"/>
                <a:gd name="T52" fmla="*/ 28 w 142"/>
                <a:gd name="T53" fmla="*/ 61 h 138"/>
                <a:gd name="T54" fmla="*/ 115 w 142"/>
                <a:gd name="T55" fmla="*/ 19 h 138"/>
                <a:gd name="T56" fmla="*/ 65 w 142"/>
                <a:gd name="T57" fmla="*/ 12 h 138"/>
                <a:gd name="T58" fmla="*/ 84 w 142"/>
                <a:gd name="T59" fmla="*/ 16 h 138"/>
                <a:gd name="T60" fmla="*/ 97 w 142"/>
                <a:gd name="T61" fmla="*/ 24 h 138"/>
                <a:gd name="T62" fmla="*/ 110 w 142"/>
                <a:gd name="T63" fmla="*/ 19 h 138"/>
                <a:gd name="T64" fmla="*/ 111 w 142"/>
                <a:gd name="T65" fmla="*/ 31 h 138"/>
                <a:gd name="T66" fmla="*/ 124 w 142"/>
                <a:gd name="T67" fmla="*/ 46 h 138"/>
                <a:gd name="T68" fmla="*/ 134 w 142"/>
                <a:gd name="T69" fmla="*/ 52 h 138"/>
                <a:gd name="T70" fmla="*/ 127 w 142"/>
                <a:gd name="T71" fmla="*/ 52 h 138"/>
                <a:gd name="T72" fmla="*/ 119 w 142"/>
                <a:gd name="T73" fmla="*/ 86 h 138"/>
                <a:gd name="T74" fmla="*/ 129 w 142"/>
                <a:gd name="T75" fmla="*/ 86 h 138"/>
                <a:gd name="T76" fmla="*/ 128 w 142"/>
                <a:gd name="T77" fmla="*/ 104 h 138"/>
                <a:gd name="T78" fmla="*/ 100 w 142"/>
                <a:gd name="T79" fmla="*/ 98 h 138"/>
                <a:gd name="T80" fmla="*/ 63 w 142"/>
                <a:gd name="T81" fmla="*/ 83 h 138"/>
                <a:gd name="T82" fmla="*/ 75 w 142"/>
                <a:gd name="T83" fmla="*/ 52 h 138"/>
                <a:gd name="T84" fmla="*/ 92 w 142"/>
                <a:gd name="T85" fmla="*/ 41 h 138"/>
                <a:gd name="T86" fmla="*/ 71 w 142"/>
                <a:gd name="T87" fmla="*/ 25 h 138"/>
                <a:gd name="T88" fmla="*/ 57 w 142"/>
                <a:gd name="T89" fmla="*/ 17 h 138"/>
                <a:gd name="T90" fmla="*/ 21 w 142"/>
                <a:gd name="T91" fmla="*/ 48 h 138"/>
                <a:gd name="T92" fmla="*/ 25 w 142"/>
                <a:gd name="T93" fmla="*/ 70 h 138"/>
                <a:gd name="T94" fmla="*/ 51 w 142"/>
                <a:gd name="T95" fmla="*/ 88 h 138"/>
                <a:gd name="T96" fmla="*/ 55 w 142"/>
                <a:gd name="T97" fmla="*/ 114 h 138"/>
                <a:gd name="T98" fmla="*/ 61 w 142"/>
                <a:gd name="T99" fmla="*/ 119 h 138"/>
                <a:gd name="T100" fmla="*/ 60 w 142"/>
                <a:gd name="T101" fmla="*/ 132 h 138"/>
                <a:gd name="T102" fmla="*/ 97 w 142"/>
                <a:gd name="T103" fmla="*/ 18 h 138"/>
                <a:gd name="T104" fmla="*/ 38 w 142"/>
                <a:gd name="T105" fmla="*/ 15 h 138"/>
                <a:gd name="T106" fmla="*/ 38 w 142"/>
                <a:gd name="T107" fmla="*/ 15 h 138"/>
                <a:gd name="T108" fmla="*/ 91 w 142"/>
                <a:gd name="T109" fmla="*/ 15 h 138"/>
                <a:gd name="T110" fmla="*/ 75 w 142"/>
                <a:gd name="T111" fmla="*/ 8 h 138"/>
                <a:gd name="T112" fmla="*/ 62 w 142"/>
                <a:gd name="T113" fmla="*/ 6 h 138"/>
                <a:gd name="T114" fmla="*/ 71 w 142"/>
                <a:gd name="T115" fmla="*/ 0 h 138"/>
                <a:gd name="T116" fmla="*/ 23 w 142"/>
                <a:gd name="T117" fmla="*/ 18 h 138"/>
                <a:gd name="T118" fmla="*/ 141 w 142"/>
                <a:gd name="T119" fmla="*/ 82 h 138"/>
                <a:gd name="T120" fmla="*/ 117 w 142"/>
                <a:gd name="T121" fmla="*/ 1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2" h="138">
                  <a:moveTo>
                    <a:pt x="90" y="131"/>
                  </a:moveTo>
                  <a:cubicBezTo>
                    <a:pt x="90" y="131"/>
                    <a:pt x="90" y="131"/>
                    <a:pt x="90" y="131"/>
                  </a:cubicBezTo>
                  <a:cubicBezTo>
                    <a:pt x="94" y="121"/>
                    <a:pt x="99" y="112"/>
                    <a:pt x="103" y="103"/>
                  </a:cubicBezTo>
                  <a:cubicBezTo>
                    <a:pt x="114" y="112"/>
                    <a:pt x="97" y="126"/>
                    <a:pt x="91" y="131"/>
                  </a:cubicBezTo>
                  <a:cubicBezTo>
                    <a:pt x="90" y="131"/>
                    <a:pt x="90" y="131"/>
                    <a:pt x="90" y="131"/>
                  </a:cubicBezTo>
                  <a:cubicBezTo>
                    <a:pt x="90" y="131"/>
                    <a:pt x="90" y="131"/>
                    <a:pt x="90" y="131"/>
                  </a:cubicBezTo>
                  <a:moveTo>
                    <a:pt x="80" y="133"/>
                  </a:moveTo>
                  <a:cubicBezTo>
                    <a:pt x="84" y="123"/>
                    <a:pt x="89" y="112"/>
                    <a:pt x="93" y="102"/>
                  </a:cubicBezTo>
                  <a:cubicBezTo>
                    <a:pt x="95" y="102"/>
                    <a:pt x="98" y="103"/>
                    <a:pt x="100" y="103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96" y="112"/>
                    <a:pt x="92" y="121"/>
                    <a:pt x="88" y="130"/>
                  </a:cubicBezTo>
                  <a:cubicBezTo>
                    <a:pt x="88" y="130"/>
                    <a:pt x="88" y="130"/>
                    <a:pt x="88" y="130"/>
                  </a:cubicBezTo>
                  <a:cubicBezTo>
                    <a:pt x="88" y="131"/>
                    <a:pt x="87" y="131"/>
                    <a:pt x="87" y="132"/>
                  </a:cubicBezTo>
                  <a:cubicBezTo>
                    <a:pt x="85" y="132"/>
                    <a:pt x="83" y="133"/>
                    <a:pt x="80" y="133"/>
                  </a:cubicBezTo>
                  <a:moveTo>
                    <a:pt x="71" y="133"/>
                  </a:moveTo>
                  <a:cubicBezTo>
                    <a:pt x="70" y="133"/>
                    <a:pt x="69" y="133"/>
                    <a:pt x="68" y="133"/>
                  </a:cubicBezTo>
                  <a:cubicBezTo>
                    <a:pt x="74" y="121"/>
                    <a:pt x="79" y="109"/>
                    <a:pt x="85" y="97"/>
                  </a:cubicBezTo>
                  <a:cubicBezTo>
                    <a:pt x="86" y="99"/>
                    <a:pt x="87" y="100"/>
                    <a:pt x="85" y="101"/>
                  </a:cubicBezTo>
                  <a:cubicBezTo>
                    <a:pt x="85" y="101"/>
                    <a:pt x="86" y="101"/>
                    <a:pt x="87" y="101"/>
                  </a:cubicBezTo>
                  <a:cubicBezTo>
                    <a:pt x="88" y="101"/>
                    <a:pt x="89" y="101"/>
                    <a:pt x="91" y="102"/>
                  </a:cubicBezTo>
                  <a:cubicBezTo>
                    <a:pt x="86" y="112"/>
                    <a:pt x="82" y="123"/>
                    <a:pt x="78" y="133"/>
                  </a:cubicBezTo>
                  <a:cubicBezTo>
                    <a:pt x="76" y="133"/>
                    <a:pt x="73" y="133"/>
                    <a:pt x="71" y="133"/>
                  </a:cubicBezTo>
                  <a:moveTo>
                    <a:pt x="66" y="133"/>
                  </a:moveTo>
                  <a:cubicBezTo>
                    <a:pt x="65" y="133"/>
                    <a:pt x="65" y="133"/>
                    <a:pt x="64" y="133"/>
                  </a:cubicBezTo>
                  <a:cubicBezTo>
                    <a:pt x="66" y="126"/>
                    <a:pt x="69" y="120"/>
                    <a:pt x="65" y="116"/>
                  </a:cubicBezTo>
                  <a:cubicBezTo>
                    <a:pt x="68" y="110"/>
                    <a:pt x="71" y="104"/>
                    <a:pt x="75" y="98"/>
                  </a:cubicBezTo>
                  <a:cubicBezTo>
                    <a:pt x="76" y="96"/>
                    <a:pt x="78" y="94"/>
                    <a:pt x="79" y="93"/>
                  </a:cubicBezTo>
                  <a:cubicBezTo>
                    <a:pt x="81" y="94"/>
                    <a:pt x="82" y="95"/>
                    <a:pt x="83" y="95"/>
                  </a:cubicBezTo>
                  <a:cubicBezTo>
                    <a:pt x="77" y="108"/>
                    <a:pt x="72" y="121"/>
                    <a:pt x="66" y="133"/>
                  </a:cubicBezTo>
                  <a:moveTo>
                    <a:pt x="63" y="115"/>
                  </a:moveTo>
                  <a:cubicBezTo>
                    <a:pt x="61" y="114"/>
                    <a:pt x="60" y="112"/>
                    <a:pt x="59" y="111"/>
                  </a:cubicBezTo>
                  <a:cubicBezTo>
                    <a:pt x="62" y="104"/>
                    <a:pt x="65" y="97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71" y="90"/>
                    <a:pt x="74" y="91"/>
                    <a:pt x="77" y="92"/>
                  </a:cubicBezTo>
                  <a:cubicBezTo>
                    <a:pt x="75" y="93"/>
                    <a:pt x="74" y="95"/>
                    <a:pt x="73" y="97"/>
                  </a:cubicBezTo>
                  <a:cubicBezTo>
                    <a:pt x="69" y="103"/>
                    <a:pt x="66" y="109"/>
                    <a:pt x="63" y="115"/>
                  </a:cubicBezTo>
                  <a:moveTo>
                    <a:pt x="50" y="75"/>
                  </a:moveTo>
                  <a:cubicBezTo>
                    <a:pt x="51" y="75"/>
                    <a:pt x="51" y="74"/>
                    <a:pt x="52" y="74"/>
                  </a:cubicBezTo>
                  <a:cubicBezTo>
                    <a:pt x="52" y="74"/>
                    <a:pt x="52" y="74"/>
                    <a:pt x="53" y="74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6" y="76"/>
                    <a:pt x="57" y="80"/>
                    <a:pt x="56" y="82"/>
                  </a:cubicBezTo>
                  <a:cubicBezTo>
                    <a:pt x="56" y="82"/>
                    <a:pt x="60" y="85"/>
                    <a:pt x="60" y="87"/>
                  </a:cubicBezTo>
                  <a:cubicBezTo>
                    <a:pt x="61" y="87"/>
                    <a:pt x="62" y="87"/>
                    <a:pt x="63" y="87"/>
                  </a:cubicBezTo>
                  <a:cubicBezTo>
                    <a:pt x="63" y="88"/>
                    <a:pt x="63" y="89"/>
                    <a:pt x="63" y="90"/>
                  </a:cubicBezTo>
                  <a:cubicBezTo>
                    <a:pt x="63" y="90"/>
                    <a:pt x="64" y="91"/>
                    <a:pt x="64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2" y="97"/>
                    <a:pt x="60" y="102"/>
                    <a:pt x="58" y="108"/>
                  </a:cubicBezTo>
                  <a:cubicBezTo>
                    <a:pt x="57" y="105"/>
                    <a:pt x="57" y="102"/>
                    <a:pt x="58" y="99"/>
                  </a:cubicBezTo>
                  <a:cubicBezTo>
                    <a:pt x="58" y="96"/>
                    <a:pt x="58" y="93"/>
                    <a:pt x="61" y="91"/>
                  </a:cubicBezTo>
                  <a:cubicBezTo>
                    <a:pt x="60" y="91"/>
                    <a:pt x="59" y="90"/>
                    <a:pt x="58" y="89"/>
                  </a:cubicBezTo>
                  <a:cubicBezTo>
                    <a:pt x="58" y="89"/>
                    <a:pt x="57" y="89"/>
                    <a:pt x="57" y="89"/>
                  </a:cubicBezTo>
                  <a:cubicBezTo>
                    <a:pt x="56" y="88"/>
                    <a:pt x="57" y="87"/>
                    <a:pt x="57" y="87"/>
                  </a:cubicBezTo>
                  <a:cubicBezTo>
                    <a:pt x="55" y="87"/>
                    <a:pt x="54" y="84"/>
                    <a:pt x="52" y="83"/>
                  </a:cubicBezTo>
                  <a:cubicBezTo>
                    <a:pt x="53" y="81"/>
                    <a:pt x="54" y="80"/>
                    <a:pt x="55" y="78"/>
                  </a:cubicBezTo>
                  <a:cubicBezTo>
                    <a:pt x="55" y="77"/>
                    <a:pt x="55" y="77"/>
                    <a:pt x="54" y="76"/>
                  </a:cubicBezTo>
                  <a:cubicBezTo>
                    <a:pt x="54" y="76"/>
                    <a:pt x="54" y="76"/>
                    <a:pt x="54" y="76"/>
                  </a:cubicBezTo>
                  <a:cubicBezTo>
                    <a:pt x="53" y="76"/>
                    <a:pt x="53" y="77"/>
                    <a:pt x="53" y="77"/>
                  </a:cubicBezTo>
                  <a:cubicBezTo>
                    <a:pt x="52" y="79"/>
                    <a:pt x="51" y="81"/>
                    <a:pt x="50" y="82"/>
                  </a:cubicBezTo>
                  <a:cubicBezTo>
                    <a:pt x="49" y="82"/>
                    <a:pt x="48" y="81"/>
                    <a:pt x="46" y="81"/>
                  </a:cubicBezTo>
                  <a:cubicBezTo>
                    <a:pt x="48" y="79"/>
                    <a:pt x="48" y="77"/>
                    <a:pt x="49" y="74"/>
                  </a:cubicBezTo>
                  <a:cubicBezTo>
                    <a:pt x="50" y="75"/>
                    <a:pt x="50" y="75"/>
                    <a:pt x="50" y="75"/>
                  </a:cubicBezTo>
                  <a:moveTo>
                    <a:pt x="128" y="82"/>
                  </a:moveTo>
                  <a:cubicBezTo>
                    <a:pt x="128" y="82"/>
                    <a:pt x="128" y="82"/>
                    <a:pt x="128" y="82"/>
                  </a:cubicBezTo>
                  <a:cubicBezTo>
                    <a:pt x="128" y="82"/>
                    <a:pt x="128" y="82"/>
                    <a:pt x="128" y="82"/>
                  </a:cubicBezTo>
                  <a:cubicBezTo>
                    <a:pt x="130" y="75"/>
                    <a:pt x="133" y="68"/>
                    <a:pt x="136" y="62"/>
                  </a:cubicBezTo>
                  <a:cubicBezTo>
                    <a:pt x="137" y="64"/>
                    <a:pt x="138" y="67"/>
                    <a:pt x="138" y="70"/>
                  </a:cubicBezTo>
                  <a:cubicBezTo>
                    <a:pt x="138" y="74"/>
                    <a:pt x="137" y="78"/>
                    <a:pt x="137" y="82"/>
                  </a:cubicBezTo>
                  <a:cubicBezTo>
                    <a:pt x="136" y="83"/>
                    <a:pt x="136" y="85"/>
                    <a:pt x="136" y="86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35" y="85"/>
                    <a:pt x="134" y="83"/>
                    <a:pt x="133" y="83"/>
                  </a:cubicBezTo>
                  <a:cubicBezTo>
                    <a:pt x="132" y="82"/>
                    <a:pt x="131" y="82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29" y="82"/>
                    <a:pt x="128" y="82"/>
                    <a:pt x="128" y="82"/>
                  </a:cubicBezTo>
                  <a:moveTo>
                    <a:pt x="124" y="83"/>
                  </a:moveTo>
                  <a:cubicBezTo>
                    <a:pt x="123" y="83"/>
                    <a:pt x="122" y="83"/>
                    <a:pt x="122" y="83"/>
                  </a:cubicBezTo>
                  <a:cubicBezTo>
                    <a:pt x="122" y="82"/>
                    <a:pt x="121" y="82"/>
                    <a:pt x="121" y="81"/>
                  </a:cubicBezTo>
                  <a:cubicBezTo>
                    <a:pt x="121" y="81"/>
                    <a:pt x="121" y="81"/>
                    <a:pt x="121" y="81"/>
                  </a:cubicBezTo>
                  <a:cubicBezTo>
                    <a:pt x="121" y="80"/>
                    <a:pt x="121" y="80"/>
                    <a:pt x="121" y="80"/>
                  </a:cubicBezTo>
                  <a:cubicBezTo>
                    <a:pt x="123" y="72"/>
                    <a:pt x="126" y="65"/>
                    <a:pt x="130" y="57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31" y="57"/>
                    <a:pt x="132" y="57"/>
                    <a:pt x="132" y="56"/>
                  </a:cubicBezTo>
                  <a:cubicBezTo>
                    <a:pt x="133" y="56"/>
                    <a:pt x="133" y="56"/>
                    <a:pt x="134" y="56"/>
                  </a:cubicBezTo>
                  <a:cubicBezTo>
                    <a:pt x="134" y="57"/>
                    <a:pt x="134" y="57"/>
                    <a:pt x="134" y="57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4" y="59"/>
                    <a:pt x="134" y="59"/>
                    <a:pt x="134" y="60"/>
                  </a:cubicBezTo>
                  <a:cubicBezTo>
                    <a:pt x="131" y="67"/>
                    <a:pt x="128" y="74"/>
                    <a:pt x="125" y="81"/>
                  </a:cubicBezTo>
                  <a:cubicBezTo>
                    <a:pt x="125" y="81"/>
                    <a:pt x="125" y="82"/>
                    <a:pt x="125" y="82"/>
                  </a:cubicBezTo>
                  <a:cubicBezTo>
                    <a:pt x="125" y="83"/>
                    <a:pt x="125" y="83"/>
                    <a:pt x="125" y="83"/>
                  </a:cubicBezTo>
                  <a:cubicBezTo>
                    <a:pt x="125" y="83"/>
                    <a:pt x="125" y="83"/>
                    <a:pt x="124" y="83"/>
                  </a:cubicBezTo>
                  <a:cubicBezTo>
                    <a:pt x="124" y="83"/>
                    <a:pt x="124" y="83"/>
                    <a:pt x="124" y="83"/>
                  </a:cubicBezTo>
                  <a:moveTo>
                    <a:pt x="120" y="76"/>
                  </a:moveTo>
                  <a:cubicBezTo>
                    <a:pt x="120" y="76"/>
                    <a:pt x="120" y="75"/>
                    <a:pt x="120" y="74"/>
                  </a:cubicBezTo>
                  <a:cubicBezTo>
                    <a:pt x="120" y="72"/>
                    <a:pt x="120" y="70"/>
                    <a:pt x="120" y="68"/>
                  </a:cubicBezTo>
                  <a:cubicBezTo>
                    <a:pt x="120" y="66"/>
                    <a:pt x="121" y="65"/>
                    <a:pt x="121" y="64"/>
                  </a:cubicBezTo>
                  <a:cubicBezTo>
                    <a:pt x="122" y="63"/>
                    <a:pt x="123" y="61"/>
                    <a:pt x="124" y="59"/>
                  </a:cubicBezTo>
                  <a:cubicBezTo>
                    <a:pt x="125" y="58"/>
                    <a:pt x="125" y="57"/>
                    <a:pt x="126" y="57"/>
                  </a:cubicBezTo>
                  <a:cubicBezTo>
                    <a:pt x="126" y="56"/>
                    <a:pt x="127" y="56"/>
                    <a:pt x="127" y="56"/>
                  </a:cubicBezTo>
                  <a:cubicBezTo>
                    <a:pt x="127" y="56"/>
                    <a:pt x="127" y="56"/>
                    <a:pt x="127" y="56"/>
                  </a:cubicBezTo>
                  <a:cubicBezTo>
                    <a:pt x="128" y="56"/>
                    <a:pt x="128" y="56"/>
                    <a:pt x="128" y="56"/>
                  </a:cubicBezTo>
                  <a:cubicBezTo>
                    <a:pt x="128" y="56"/>
                    <a:pt x="128" y="56"/>
                    <a:pt x="128" y="56"/>
                  </a:cubicBezTo>
                  <a:cubicBezTo>
                    <a:pt x="128" y="56"/>
                    <a:pt x="128" y="56"/>
                    <a:pt x="128" y="56"/>
                  </a:cubicBezTo>
                  <a:cubicBezTo>
                    <a:pt x="125" y="63"/>
                    <a:pt x="122" y="70"/>
                    <a:pt x="120" y="76"/>
                  </a:cubicBezTo>
                  <a:moveTo>
                    <a:pt x="75" y="48"/>
                  </a:moveTo>
                  <a:cubicBezTo>
                    <a:pt x="77" y="44"/>
                    <a:pt x="79" y="40"/>
                    <a:pt x="82" y="37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83" y="37"/>
                    <a:pt x="87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40"/>
                    <a:pt x="82" y="47"/>
                    <a:pt x="84" y="49"/>
                  </a:cubicBezTo>
                  <a:cubicBezTo>
                    <a:pt x="82" y="48"/>
                    <a:pt x="79" y="48"/>
                    <a:pt x="76" y="48"/>
                  </a:cubicBezTo>
                  <a:cubicBezTo>
                    <a:pt x="76" y="48"/>
                    <a:pt x="75" y="48"/>
                    <a:pt x="75" y="48"/>
                  </a:cubicBezTo>
                  <a:moveTo>
                    <a:pt x="44" y="80"/>
                  </a:moveTo>
                  <a:cubicBezTo>
                    <a:pt x="42" y="79"/>
                    <a:pt x="40" y="78"/>
                    <a:pt x="39" y="77"/>
                  </a:cubicBezTo>
                  <a:cubicBezTo>
                    <a:pt x="38" y="77"/>
                    <a:pt x="36" y="74"/>
                    <a:pt x="34" y="72"/>
                  </a:cubicBezTo>
                  <a:cubicBezTo>
                    <a:pt x="41" y="59"/>
                    <a:pt x="48" y="47"/>
                    <a:pt x="56" y="35"/>
                  </a:cubicBezTo>
                  <a:cubicBezTo>
                    <a:pt x="56" y="35"/>
                    <a:pt x="56" y="35"/>
                    <a:pt x="56" y="35"/>
                  </a:cubicBezTo>
                  <a:cubicBezTo>
                    <a:pt x="57" y="36"/>
                    <a:pt x="59" y="37"/>
                    <a:pt x="61" y="38"/>
                  </a:cubicBezTo>
                  <a:cubicBezTo>
                    <a:pt x="56" y="47"/>
                    <a:pt x="51" y="56"/>
                    <a:pt x="46" y="65"/>
                  </a:cubicBezTo>
                  <a:cubicBezTo>
                    <a:pt x="46" y="66"/>
                    <a:pt x="46" y="66"/>
                    <a:pt x="45" y="66"/>
                  </a:cubicBezTo>
                  <a:cubicBezTo>
                    <a:pt x="43" y="68"/>
                    <a:pt x="46" y="71"/>
                    <a:pt x="47" y="72"/>
                  </a:cubicBezTo>
                  <a:cubicBezTo>
                    <a:pt x="47" y="75"/>
                    <a:pt x="46" y="78"/>
                    <a:pt x="44" y="80"/>
                  </a:cubicBezTo>
                  <a:moveTo>
                    <a:pt x="124" y="37"/>
                  </a:moveTo>
                  <a:cubicBezTo>
                    <a:pt x="125" y="36"/>
                    <a:pt x="125" y="34"/>
                    <a:pt x="126" y="33"/>
                  </a:cubicBezTo>
                  <a:cubicBezTo>
                    <a:pt x="127" y="34"/>
                    <a:pt x="128" y="36"/>
                    <a:pt x="128" y="38"/>
                  </a:cubicBezTo>
                  <a:cubicBezTo>
                    <a:pt x="128" y="37"/>
                    <a:pt x="127" y="37"/>
                    <a:pt x="126" y="37"/>
                  </a:cubicBezTo>
                  <a:cubicBezTo>
                    <a:pt x="126" y="37"/>
                    <a:pt x="126" y="37"/>
                    <a:pt x="126" y="37"/>
                  </a:cubicBezTo>
                  <a:cubicBezTo>
                    <a:pt x="125" y="37"/>
                    <a:pt x="125" y="37"/>
                    <a:pt x="125" y="37"/>
                  </a:cubicBezTo>
                  <a:cubicBezTo>
                    <a:pt x="124" y="37"/>
                    <a:pt x="124" y="37"/>
                    <a:pt x="124" y="37"/>
                  </a:cubicBezTo>
                  <a:moveTo>
                    <a:pt x="33" y="70"/>
                  </a:moveTo>
                  <a:cubicBezTo>
                    <a:pt x="31" y="68"/>
                    <a:pt x="30" y="66"/>
                    <a:pt x="29" y="64"/>
                  </a:cubicBezTo>
                  <a:cubicBezTo>
                    <a:pt x="35" y="53"/>
                    <a:pt x="44" y="43"/>
                    <a:pt x="49" y="32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2" y="34"/>
                    <a:pt x="53" y="33"/>
                    <a:pt x="54" y="34"/>
                  </a:cubicBezTo>
                  <a:cubicBezTo>
                    <a:pt x="46" y="45"/>
                    <a:pt x="39" y="57"/>
                    <a:pt x="33" y="70"/>
                  </a:cubicBezTo>
                  <a:moveTo>
                    <a:pt x="59" y="69"/>
                  </a:moveTo>
                  <a:cubicBezTo>
                    <a:pt x="58" y="69"/>
                    <a:pt x="58" y="68"/>
                    <a:pt x="57" y="67"/>
                  </a:cubicBezTo>
                  <a:cubicBezTo>
                    <a:pt x="62" y="54"/>
                    <a:pt x="68" y="43"/>
                    <a:pt x="75" y="31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7" y="32"/>
                    <a:pt x="80" y="31"/>
                    <a:pt x="81" y="34"/>
                  </a:cubicBezTo>
                  <a:cubicBezTo>
                    <a:pt x="78" y="39"/>
                    <a:pt x="75" y="43"/>
                    <a:pt x="72" y="48"/>
                  </a:cubicBezTo>
                  <a:cubicBezTo>
                    <a:pt x="71" y="49"/>
                    <a:pt x="71" y="49"/>
                    <a:pt x="71" y="50"/>
                  </a:cubicBezTo>
                  <a:cubicBezTo>
                    <a:pt x="71" y="51"/>
                    <a:pt x="59" y="69"/>
                    <a:pt x="59" y="69"/>
                  </a:cubicBezTo>
                  <a:moveTo>
                    <a:pt x="111" y="30"/>
                  </a:moveTo>
                  <a:cubicBezTo>
                    <a:pt x="111" y="30"/>
                    <a:pt x="111" y="30"/>
                    <a:pt x="111" y="30"/>
                  </a:cubicBezTo>
                  <a:cubicBezTo>
                    <a:pt x="111" y="30"/>
                    <a:pt x="111" y="30"/>
                    <a:pt x="111" y="30"/>
                  </a:cubicBezTo>
                  <a:moveTo>
                    <a:pt x="61" y="32"/>
                  </a:moveTo>
                  <a:cubicBezTo>
                    <a:pt x="60" y="32"/>
                    <a:pt x="59" y="32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9" y="30"/>
                    <a:pt x="60" y="30"/>
                    <a:pt x="61" y="29"/>
                  </a:cubicBezTo>
                  <a:cubicBezTo>
                    <a:pt x="61" y="30"/>
                    <a:pt x="61" y="31"/>
                    <a:pt x="61" y="32"/>
                  </a:cubicBezTo>
                  <a:moveTo>
                    <a:pt x="50" y="66"/>
                  </a:moveTo>
                  <a:cubicBezTo>
                    <a:pt x="49" y="65"/>
                    <a:pt x="49" y="65"/>
                    <a:pt x="49" y="65"/>
                  </a:cubicBezTo>
                  <a:cubicBezTo>
                    <a:pt x="54" y="56"/>
                    <a:pt x="59" y="47"/>
                    <a:pt x="64" y="38"/>
                  </a:cubicBezTo>
                  <a:cubicBezTo>
                    <a:pt x="65" y="38"/>
                    <a:pt x="66" y="37"/>
                    <a:pt x="65" y="34"/>
                  </a:cubicBezTo>
                  <a:cubicBezTo>
                    <a:pt x="65" y="29"/>
                    <a:pt x="65" y="28"/>
                    <a:pt x="66" y="28"/>
                  </a:cubicBezTo>
                  <a:cubicBezTo>
                    <a:pt x="67" y="28"/>
                    <a:pt x="69" y="30"/>
                    <a:pt x="72" y="31"/>
                  </a:cubicBezTo>
                  <a:cubicBezTo>
                    <a:pt x="66" y="42"/>
                    <a:pt x="60" y="53"/>
                    <a:pt x="55" y="65"/>
                  </a:cubicBezTo>
                  <a:cubicBezTo>
                    <a:pt x="55" y="65"/>
                    <a:pt x="55" y="65"/>
                    <a:pt x="54" y="65"/>
                  </a:cubicBezTo>
                  <a:cubicBezTo>
                    <a:pt x="54" y="65"/>
                    <a:pt x="53" y="65"/>
                    <a:pt x="51" y="65"/>
                  </a:cubicBezTo>
                  <a:cubicBezTo>
                    <a:pt x="51" y="65"/>
                    <a:pt x="50" y="66"/>
                    <a:pt x="50" y="66"/>
                  </a:cubicBezTo>
                  <a:moveTo>
                    <a:pt x="25" y="47"/>
                  </a:moveTo>
                  <a:cubicBezTo>
                    <a:pt x="25" y="45"/>
                    <a:pt x="24" y="43"/>
                    <a:pt x="24" y="42"/>
                  </a:cubicBezTo>
                  <a:cubicBezTo>
                    <a:pt x="27" y="37"/>
                    <a:pt x="34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5" y="33"/>
                    <a:pt x="30" y="40"/>
                    <a:pt x="25" y="47"/>
                  </a:cubicBezTo>
                  <a:moveTo>
                    <a:pt x="121" y="40"/>
                  </a:moveTo>
                  <a:cubicBezTo>
                    <a:pt x="121" y="40"/>
                    <a:pt x="120" y="39"/>
                    <a:pt x="120" y="39"/>
                  </a:cubicBezTo>
                  <a:cubicBezTo>
                    <a:pt x="119" y="38"/>
                    <a:pt x="119" y="37"/>
                    <a:pt x="118" y="35"/>
                  </a:cubicBezTo>
                  <a:cubicBezTo>
                    <a:pt x="119" y="32"/>
                    <a:pt x="120" y="29"/>
                    <a:pt x="121" y="25"/>
                  </a:cubicBezTo>
                  <a:cubicBezTo>
                    <a:pt x="122" y="27"/>
                    <a:pt x="123" y="28"/>
                    <a:pt x="124" y="30"/>
                  </a:cubicBezTo>
                  <a:cubicBezTo>
                    <a:pt x="124" y="30"/>
                    <a:pt x="124" y="30"/>
                    <a:pt x="124" y="30"/>
                  </a:cubicBezTo>
                  <a:cubicBezTo>
                    <a:pt x="123" y="33"/>
                    <a:pt x="122" y="37"/>
                    <a:pt x="121" y="40"/>
                  </a:cubicBezTo>
                  <a:moveTo>
                    <a:pt x="28" y="61"/>
                  </a:moveTo>
                  <a:cubicBezTo>
                    <a:pt x="26" y="58"/>
                    <a:pt x="26" y="56"/>
                    <a:pt x="26" y="55"/>
                  </a:cubicBezTo>
                  <a:cubicBezTo>
                    <a:pt x="26" y="53"/>
                    <a:pt x="26" y="51"/>
                    <a:pt x="26" y="50"/>
                  </a:cubicBezTo>
                  <a:cubicBezTo>
                    <a:pt x="31" y="42"/>
                    <a:pt x="37" y="35"/>
                    <a:pt x="42" y="27"/>
                  </a:cubicBezTo>
                  <a:cubicBezTo>
                    <a:pt x="42" y="27"/>
                    <a:pt x="43" y="26"/>
                    <a:pt x="43" y="26"/>
                  </a:cubicBezTo>
                  <a:cubicBezTo>
                    <a:pt x="46" y="25"/>
                    <a:pt x="52" y="22"/>
                    <a:pt x="55" y="20"/>
                  </a:cubicBezTo>
                  <a:cubicBezTo>
                    <a:pt x="54" y="21"/>
                    <a:pt x="55" y="21"/>
                    <a:pt x="55" y="22"/>
                  </a:cubicBezTo>
                  <a:cubicBezTo>
                    <a:pt x="56" y="23"/>
                    <a:pt x="57" y="24"/>
                    <a:pt x="58" y="25"/>
                  </a:cubicBezTo>
                  <a:cubicBezTo>
                    <a:pt x="59" y="26"/>
                    <a:pt x="52" y="28"/>
                    <a:pt x="50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0" y="30"/>
                    <a:pt x="50" y="29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9"/>
                    <a:pt x="48" y="29"/>
                    <a:pt x="48" y="29"/>
                  </a:cubicBezTo>
                  <a:cubicBezTo>
                    <a:pt x="43" y="41"/>
                    <a:pt x="34" y="50"/>
                    <a:pt x="28" y="61"/>
                  </a:cubicBezTo>
                  <a:moveTo>
                    <a:pt x="117" y="32"/>
                  </a:moveTo>
                  <a:cubicBezTo>
                    <a:pt x="117" y="32"/>
                    <a:pt x="117" y="32"/>
                    <a:pt x="117" y="32"/>
                  </a:cubicBezTo>
                  <a:cubicBezTo>
                    <a:pt x="116" y="31"/>
                    <a:pt x="116" y="30"/>
                    <a:pt x="115" y="29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5" y="27"/>
                    <a:pt x="115" y="25"/>
                    <a:pt x="115" y="24"/>
                  </a:cubicBezTo>
                  <a:cubicBezTo>
                    <a:pt x="115" y="22"/>
                    <a:pt x="115" y="21"/>
                    <a:pt x="115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20"/>
                    <a:pt x="118" y="22"/>
                    <a:pt x="119" y="23"/>
                  </a:cubicBezTo>
                  <a:cubicBezTo>
                    <a:pt x="119" y="23"/>
                    <a:pt x="119" y="23"/>
                    <a:pt x="119" y="23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18" y="27"/>
                    <a:pt x="118" y="30"/>
                    <a:pt x="117" y="32"/>
                  </a:cubicBezTo>
                  <a:moveTo>
                    <a:pt x="38" y="20"/>
                  </a:moveTo>
                  <a:cubicBezTo>
                    <a:pt x="42" y="20"/>
                    <a:pt x="45" y="18"/>
                    <a:pt x="48" y="17"/>
                  </a:cubicBezTo>
                  <a:cubicBezTo>
                    <a:pt x="53" y="13"/>
                    <a:pt x="59" y="12"/>
                    <a:pt x="65" y="12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71" y="12"/>
                    <a:pt x="76" y="13"/>
                    <a:pt x="81" y="15"/>
                  </a:cubicBezTo>
                  <a:cubicBezTo>
                    <a:pt x="81" y="15"/>
                    <a:pt x="81" y="16"/>
                    <a:pt x="81" y="16"/>
                  </a:cubicBezTo>
                  <a:cubicBezTo>
                    <a:pt x="81" y="17"/>
                    <a:pt x="81" y="17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3" y="18"/>
                    <a:pt x="83" y="17"/>
                    <a:pt x="83" y="17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7" y="18"/>
                    <a:pt x="89" y="19"/>
                    <a:pt x="91" y="20"/>
                  </a:cubicBezTo>
                  <a:cubicBezTo>
                    <a:pt x="92" y="20"/>
                    <a:pt x="93" y="20"/>
                    <a:pt x="93" y="21"/>
                  </a:cubicBezTo>
                  <a:cubicBezTo>
                    <a:pt x="94" y="21"/>
                    <a:pt x="94" y="22"/>
                    <a:pt x="95" y="23"/>
                  </a:cubicBezTo>
                  <a:cubicBezTo>
                    <a:pt x="95" y="23"/>
                    <a:pt x="96" y="24"/>
                    <a:pt x="97" y="24"/>
                  </a:cubicBezTo>
                  <a:cubicBezTo>
                    <a:pt x="97" y="24"/>
                    <a:pt x="97" y="24"/>
                    <a:pt x="97" y="24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3"/>
                    <a:pt x="99" y="23"/>
                    <a:pt x="99" y="22"/>
                  </a:cubicBezTo>
                  <a:cubicBezTo>
                    <a:pt x="99" y="22"/>
                    <a:pt x="101" y="20"/>
                    <a:pt x="102" y="18"/>
                  </a:cubicBezTo>
                  <a:cubicBezTo>
                    <a:pt x="104" y="17"/>
                    <a:pt x="106" y="16"/>
                    <a:pt x="108" y="15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9" y="15"/>
                    <a:pt x="110" y="16"/>
                    <a:pt x="110" y="16"/>
                  </a:cubicBezTo>
                  <a:cubicBezTo>
                    <a:pt x="110" y="17"/>
                    <a:pt x="110" y="18"/>
                    <a:pt x="110" y="19"/>
                  </a:cubicBezTo>
                  <a:cubicBezTo>
                    <a:pt x="110" y="19"/>
                    <a:pt x="110" y="19"/>
                    <a:pt x="110" y="19"/>
                  </a:cubicBezTo>
                  <a:cubicBezTo>
                    <a:pt x="110" y="19"/>
                    <a:pt x="110" y="19"/>
                    <a:pt x="111" y="20"/>
                  </a:cubicBezTo>
                  <a:cubicBezTo>
                    <a:pt x="111" y="22"/>
                    <a:pt x="111" y="23"/>
                    <a:pt x="111" y="24"/>
                  </a:cubicBezTo>
                  <a:cubicBezTo>
                    <a:pt x="111" y="25"/>
                    <a:pt x="111" y="27"/>
                    <a:pt x="110" y="27"/>
                  </a:cubicBezTo>
                  <a:cubicBezTo>
                    <a:pt x="110" y="28"/>
                    <a:pt x="110" y="29"/>
                    <a:pt x="111" y="30"/>
                  </a:cubicBezTo>
                  <a:cubicBezTo>
                    <a:pt x="111" y="30"/>
                    <a:pt x="111" y="30"/>
                    <a:pt x="111" y="30"/>
                  </a:cubicBezTo>
                  <a:cubicBezTo>
                    <a:pt x="111" y="30"/>
                    <a:pt x="111" y="30"/>
                    <a:pt x="111" y="31"/>
                  </a:cubicBezTo>
                  <a:cubicBezTo>
                    <a:pt x="112" y="32"/>
                    <a:pt x="113" y="35"/>
                    <a:pt x="114" y="38"/>
                  </a:cubicBezTo>
                  <a:cubicBezTo>
                    <a:pt x="115" y="39"/>
                    <a:pt x="116" y="40"/>
                    <a:pt x="116" y="41"/>
                  </a:cubicBezTo>
                  <a:cubicBezTo>
                    <a:pt x="117" y="43"/>
                    <a:pt x="118" y="44"/>
                    <a:pt x="118" y="44"/>
                  </a:cubicBezTo>
                  <a:cubicBezTo>
                    <a:pt x="119" y="45"/>
                    <a:pt x="119" y="45"/>
                    <a:pt x="120" y="46"/>
                  </a:cubicBezTo>
                  <a:cubicBezTo>
                    <a:pt x="121" y="46"/>
                    <a:pt x="121" y="46"/>
                    <a:pt x="122" y="46"/>
                  </a:cubicBezTo>
                  <a:cubicBezTo>
                    <a:pt x="122" y="46"/>
                    <a:pt x="122" y="46"/>
                    <a:pt x="122" y="46"/>
                  </a:cubicBezTo>
                  <a:cubicBezTo>
                    <a:pt x="123" y="46"/>
                    <a:pt x="123" y="46"/>
                    <a:pt x="124" y="46"/>
                  </a:cubicBezTo>
                  <a:cubicBezTo>
                    <a:pt x="125" y="45"/>
                    <a:pt x="125" y="44"/>
                    <a:pt x="125" y="44"/>
                  </a:cubicBezTo>
                  <a:cubicBezTo>
                    <a:pt x="126" y="43"/>
                    <a:pt x="126" y="42"/>
                    <a:pt x="126" y="42"/>
                  </a:cubicBezTo>
                  <a:cubicBezTo>
                    <a:pt x="127" y="42"/>
                    <a:pt x="128" y="42"/>
                    <a:pt x="129" y="43"/>
                  </a:cubicBezTo>
                  <a:cubicBezTo>
                    <a:pt x="131" y="44"/>
                    <a:pt x="132" y="46"/>
                    <a:pt x="133" y="47"/>
                  </a:cubicBezTo>
                  <a:cubicBezTo>
                    <a:pt x="134" y="48"/>
                    <a:pt x="134" y="48"/>
                    <a:pt x="135" y="48"/>
                  </a:cubicBezTo>
                  <a:cubicBezTo>
                    <a:pt x="135" y="49"/>
                    <a:pt x="135" y="51"/>
                    <a:pt x="136" y="52"/>
                  </a:cubicBezTo>
                  <a:cubicBezTo>
                    <a:pt x="135" y="52"/>
                    <a:pt x="134" y="52"/>
                    <a:pt x="134" y="52"/>
                  </a:cubicBezTo>
                  <a:cubicBezTo>
                    <a:pt x="133" y="52"/>
                    <a:pt x="132" y="52"/>
                    <a:pt x="132" y="52"/>
                  </a:cubicBezTo>
                  <a:cubicBezTo>
                    <a:pt x="131" y="52"/>
                    <a:pt x="130" y="52"/>
                    <a:pt x="130" y="52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2"/>
                    <a:pt x="128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6" y="52"/>
                    <a:pt x="124" y="52"/>
                    <a:pt x="123" y="53"/>
                  </a:cubicBezTo>
                  <a:cubicBezTo>
                    <a:pt x="122" y="55"/>
                    <a:pt x="120" y="56"/>
                    <a:pt x="119" y="58"/>
                  </a:cubicBezTo>
                  <a:cubicBezTo>
                    <a:pt x="118" y="60"/>
                    <a:pt x="117" y="61"/>
                    <a:pt x="117" y="63"/>
                  </a:cubicBezTo>
                  <a:cubicBezTo>
                    <a:pt x="116" y="64"/>
                    <a:pt x="116" y="65"/>
                    <a:pt x="116" y="67"/>
                  </a:cubicBezTo>
                  <a:cubicBezTo>
                    <a:pt x="115" y="69"/>
                    <a:pt x="115" y="72"/>
                    <a:pt x="115" y="74"/>
                  </a:cubicBezTo>
                  <a:cubicBezTo>
                    <a:pt x="115" y="77"/>
                    <a:pt x="116" y="80"/>
                    <a:pt x="117" y="83"/>
                  </a:cubicBezTo>
                  <a:cubicBezTo>
                    <a:pt x="117" y="84"/>
                    <a:pt x="118" y="85"/>
                    <a:pt x="119" y="86"/>
                  </a:cubicBezTo>
                  <a:cubicBezTo>
                    <a:pt x="121" y="87"/>
                    <a:pt x="122" y="88"/>
                    <a:pt x="124" y="88"/>
                  </a:cubicBezTo>
                  <a:cubicBezTo>
                    <a:pt x="124" y="88"/>
                    <a:pt x="124" y="88"/>
                    <a:pt x="124" y="88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26" y="87"/>
                    <a:pt x="128" y="87"/>
                    <a:pt x="128" y="86"/>
                  </a:cubicBezTo>
                  <a:cubicBezTo>
                    <a:pt x="129" y="86"/>
                    <a:pt x="129" y="86"/>
                    <a:pt x="129" y="86"/>
                  </a:cubicBezTo>
                  <a:cubicBezTo>
                    <a:pt x="129" y="86"/>
                    <a:pt x="129" y="86"/>
                    <a:pt x="129" y="86"/>
                  </a:cubicBezTo>
                  <a:cubicBezTo>
                    <a:pt x="129" y="86"/>
                    <a:pt x="129" y="86"/>
                    <a:pt x="129" y="86"/>
                  </a:cubicBezTo>
                  <a:cubicBezTo>
                    <a:pt x="129" y="86"/>
                    <a:pt x="130" y="86"/>
                    <a:pt x="131" y="87"/>
                  </a:cubicBezTo>
                  <a:cubicBezTo>
                    <a:pt x="131" y="87"/>
                    <a:pt x="131" y="87"/>
                    <a:pt x="131" y="87"/>
                  </a:cubicBezTo>
                  <a:cubicBezTo>
                    <a:pt x="131" y="88"/>
                    <a:pt x="132" y="88"/>
                    <a:pt x="132" y="89"/>
                  </a:cubicBezTo>
                  <a:cubicBezTo>
                    <a:pt x="132" y="91"/>
                    <a:pt x="131" y="94"/>
                    <a:pt x="130" y="97"/>
                  </a:cubicBezTo>
                  <a:cubicBezTo>
                    <a:pt x="130" y="99"/>
                    <a:pt x="129" y="102"/>
                    <a:pt x="128" y="103"/>
                  </a:cubicBezTo>
                  <a:cubicBezTo>
                    <a:pt x="128" y="104"/>
                    <a:pt x="128" y="104"/>
                    <a:pt x="128" y="104"/>
                  </a:cubicBezTo>
                  <a:cubicBezTo>
                    <a:pt x="128" y="104"/>
                    <a:pt x="128" y="104"/>
                    <a:pt x="128" y="104"/>
                  </a:cubicBezTo>
                  <a:cubicBezTo>
                    <a:pt x="122" y="114"/>
                    <a:pt x="113" y="122"/>
                    <a:pt x="102" y="127"/>
                  </a:cubicBezTo>
                  <a:cubicBezTo>
                    <a:pt x="107" y="122"/>
                    <a:pt x="111" y="117"/>
                    <a:pt x="111" y="111"/>
                  </a:cubicBezTo>
                  <a:cubicBezTo>
                    <a:pt x="111" y="106"/>
                    <a:pt x="109" y="102"/>
                    <a:pt x="106" y="99"/>
                  </a:cubicBezTo>
                  <a:cubicBezTo>
                    <a:pt x="105" y="99"/>
                    <a:pt x="104" y="98"/>
                    <a:pt x="103" y="98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1" y="98"/>
                    <a:pt x="101" y="98"/>
                    <a:pt x="100" y="98"/>
                  </a:cubicBezTo>
                  <a:cubicBezTo>
                    <a:pt x="98" y="98"/>
                    <a:pt x="96" y="98"/>
                    <a:pt x="94" y="98"/>
                  </a:cubicBezTo>
                  <a:cubicBezTo>
                    <a:pt x="92" y="97"/>
                    <a:pt x="91" y="97"/>
                    <a:pt x="90" y="97"/>
                  </a:cubicBezTo>
                  <a:cubicBezTo>
                    <a:pt x="87" y="90"/>
                    <a:pt x="74" y="85"/>
                    <a:pt x="68" y="85"/>
                  </a:cubicBezTo>
                  <a:cubicBezTo>
                    <a:pt x="67" y="85"/>
                    <a:pt x="67" y="85"/>
                    <a:pt x="67" y="85"/>
                  </a:cubicBezTo>
                  <a:cubicBezTo>
                    <a:pt x="67" y="84"/>
                    <a:pt x="65" y="83"/>
                    <a:pt x="63" y="83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2" y="82"/>
                    <a:pt x="61" y="81"/>
                    <a:pt x="61" y="80"/>
                  </a:cubicBezTo>
                  <a:cubicBezTo>
                    <a:pt x="61" y="79"/>
                    <a:pt x="61" y="78"/>
                    <a:pt x="61" y="77"/>
                  </a:cubicBezTo>
                  <a:cubicBezTo>
                    <a:pt x="60" y="76"/>
                    <a:pt x="60" y="74"/>
                    <a:pt x="59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2" y="73"/>
                    <a:pt x="63" y="72"/>
                    <a:pt x="64" y="70"/>
                  </a:cubicBezTo>
                  <a:cubicBezTo>
                    <a:pt x="65" y="68"/>
                    <a:pt x="68" y="63"/>
                    <a:pt x="70" y="60"/>
                  </a:cubicBezTo>
                  <a:cubicBezTo>
                    <a:pt x="73" y="56"/>
                    <a:pt x="74" y="54"/>
                    <a:pt x="75" y="52"/>
                  </a:cubicBezTo>
                  <a:cubicBezTo>
                    <a:pt x="75" y="52"/>
                    <a:pt x="76" y="52"/>
                    <a:pt x="76" y="52"/>
                  </a:cubicBezTo>
                  <a:cubicBezTo>
                    <a:pt x="79" y="52"/>
                    <a:pt x="82" y="53"/>
                    <a:pt x="83" y="53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5" y="53"/>
                    <a:pt x="87" y="52"/>
                    <a:pt x="87" y="51"/>
                  </a:cubicBezTo>
                  <a:cubicBezTo>
                    <a:pt x="88" y="50"/>
                    <a:pt x="88" y="49"/>
                    <a:pt x="88" y="48"/>
                  </a:cubicBezTo>
                  <a:cubicBezTo>
                    <a:pt x="88" y="47"/>
                    <a:pt x="89" y="45"/>
                    <a:pt x="91" y="42"/>
                  </a:cubicBezTo>
                  <a:cubicBezTo>
                    <a:pt x="91" y="42"/>
                    <a:pt x="92" y="41"/>
                    <a:pt x="92" y="41"/>
                  </a:cubicBezTo>
                  <a:cubicBezTo>
                    <a:pt x="93" y="39"/>
                    <a:pt x="92" y="37"/>
                    <a:pt x="91" y="36"/>
                  </a:cubicBezTo>
                  <a:cubicBezTo>
                    <a:pt x="90" y="35"/>
                    <a:pt x="89" y="35"/>
                    <a:pt x="88" y="34"/>
                  </a:cubicBezTo>
                  <a:cubicBezTo>
                    <a:pt x="88" y="34"/>
                    <a:pt x="87" y="34"/>
                    <a:pt x="87" y="34"/>
                  </a:cubicBezTo>
                  <a:cubicBezTo>
                    <a:pt x="86" y="34"/>
                    <a:pt x="86" y="34"/>
                    <a:pt x="86" y="33"/>
                  </a:cubicBezTo>
                  <a:cubicBezTo>
                    <a:pt x="84" y="28"/>
                    <a:pt x="80" y="27"/>
                    <a:pt x="77" y="27"/>
                  </a:cubicBezTo>
                  <a:cubicBezTo>
                    <a:pt x="76" y="27"/>
                    <a:pt x="75" y="27"/>
                    <a:pt x="74" y="27"/>
                  </a:cubicBezTo>
                  <a:cubicBezTo>
                    <a:pt x="73" y="26"/>
                    <a:pt x="72" y="26"/>
                    <a:pt x="71" y="25"/>
                  </a:cubicBezTo>
                  <a:cubicBezTo>
                    <a:pt x="69" y="24"/>
                    <a:pt x="68" y="23"/>
                    <a:pt x="66" y="23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5" y="23"/>
                    <a:pt x="64" y="24"/>
                    <a:pt x="63" y="24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2" y="23"/>
                    <a:pt x="62" y="22"/>
                    <a:pt x="61" y="22"/>
                  </a:cubicBezTo>
                  <a:cubicBezTo>
                    <a:pt x="60" y="21"/>
                    <a:pt x="60" y="20"/>
                    <a:pt x="59" y="20"/>
                  </a:cubicBezTo>
                  <a:cubicBezTo>
                    <a:pt x="59" y="18"/>
                    <a:pt x="58" y="17"/>
                    <a:pt x="57" y="17"/>
                  </a:cubicBezTo>
                  <a:cubicBezTo>
                    <a:pt x="56" y="16"/>
                    <a:pt x="56" y="16"/>
                    <a:pt x="55" y="16"/>
                  </a:cubicBezTo>
                  <a:cubicBezTo>
                    <a:pt x="54" y="16"/>
                    <a:pt x="53" y="16"/>
                    <a:pt x="52" y="17"/>
                  </a:cubicBezTo>
                  <a:cubicBezTo>
                    <a:pt x="49" y="19"/>
                    <a:pt x="41" y="22"/>
                    <a:pt x="39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2" y="22"/>
                    <a:pt x="26" y="30"/>
                    <a:pt x="21" y="39"/>
                  </a:cubicBezTo>
                  <a:cubicBezTo>
                    <a:pt x="20" y="40"/>
                    <a:pt x="20" y="40"/>
                    <a:pt x="20" y="41"/>
                  </a:cubicBezTo>
                  <a:cubicBezTo>
                    <a:pt x="20" y="43"/>
                    <a:pt x="20" y="45"/>
                    <a:pt x="21" y="48"/>
                  </a:cubicBezTo>
                  <a:cubicBezTo>
                    <a:pt x="21" y="49"/>
                    <a:pt x="21" y="51"/>
                    <a:pt x="22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1" y="53"/>
                    <a:pt x="21" y="53"/>
                    <a:pt x="22" y="53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7"/>
                    <a:pt x="22" y="61"/>
                    <a:pt x="25" y="66"/>
                  </a:cubicBezTo>
                  <a:cubicBezTo>
                    <a:pt x="25" y="67"/>
                    <a:pt x="25" y="68"/>
                    <a:pt x="24" y="68"/>
                  </a:cubicBezTo>
                  <a:cubicBezTo>
                    <a:pt x="24" y="69"/>
                    <a:pt x="24" y="69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6" y="70"/>
                    <a:pt x="26" y="69"/>
                    <a:pt x="26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71"/>
                    <a:pt x="33" y="79"/>
                    <a:pt x="37" y="81"/>
                  </a:cubicBezTo>
                  <a:cubicBezTo>
                    <a:pt x="40" y="83"/>
                    <a:pt x="46" y="86"/>
                    <a:pt x="50" y="87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1" y="89"/>
                    <a:pt x="52" y="89"/>
                    <a:pt x="52" y="90"/>
                  </a:cubicBezTo>
                  <a:cubicBezTo>
                    <a:pt x="53" y="90"/>
                    <a:pt x="53" y="91"/>
                    <a:pt x="53" y="92"/>
                  </a:cubicBezTo>
                  <a:cubicBezTo>
                    <a:pt x="54" y="92"/>
                    <a:pt x="54" y="92"/>
                    <a:pt x="54" y="93"/>
                  </a:cubicBezTo>
                  <a:cubicBezTo>
                    <a:pt x="54" y="94"/>
                    <a:pt x="54" y="96"/>
                    <a:pt x="54" y="97"/>
                  </a:cubicBezTo>
                  <a:cubicBezTo>
                    <a:pt x="54" y="97"/>
                    <a:pt x="53" y="98"/>
                    <a:pt x="53" y="99"/>
                  </a:cubicBezTo>
                  <a:cubicBezTo>
                    <a:pt x="53" y="101"/>
                    <a:pt x="52" y="108"/>
                    <a:pt x="55" y="114"/>
                  </a:cubicBezTo>
                  <a:cubicBezTo>
                    <a:pt x="55" y="114"/>
                    <a:pt x="55" y="114"/>
                    <a:pt x="55" y="114"/>
                  </a:cubicBezTo>
                  <a:cubicBezTo>
                    <a:pt x="55" y="115"/>
                    <a:pt x="55" y="115"/>
                    <a:pt x="55" y="116"/>
                  </a:cubicBezTo>
                  <a:cubicBezTo>
                    <a:pt x="55" y="116"/>
                    <a:pt x="55" y="117"/>
                    <a:pt x="56" y="117"/>
                  </a:cubicBezTo>
                  <a:cubicBezTo>
                    <a:pt x="56" y="117"/>
                    <a:pt x="56" y="117"/>
                    <a:pt x="56" y="117"/>
                  </a:cubicBezTo>
                  <a:cubicBezTo>
                    <a:pt x="56" y="118"/>
                    <a:pt x="56" y="118"/>
                    <a:pt x="56" y="118"/>
                  </a:cubicBezTo>
                  <a:cubicBezTo>
                    <a:pt x="57" y="118"/>
                    <a:pt x="57" y="117"/>
                    <a:pt x="58" y="117"/>
                  </a:cubicBezTo>
                  <a:cubicBezTo>
                    <a:pt x="58" y="117"/>
                    <a:pt x="58" y="117"/>
                    <a:pt x="58" y="117"/>
                  </a:cubicBezTo>
                  <a:cubicBezTo>
                    <a:pt x="59" y="117"/>
                    <a:pt x="60" y="118"/>
                    <a:pt x="61" y="119"/>
                  </a:cubicBezTo>
                  <a:cubicBezTo>
                    <a:pt x="61" y="119"/>
                    <a:pt x="60" y="120"/>
                    <a:pt x="60" y="121"/>
                  </a:cubicBezTo>
                  <a:cubicBezTo>
                    <a:pt x="60" y="121"/>
                    <a:pt x="60" y="122"/>
                    <a:pt x="61" y="122"/>
                  </a:cubicBezTo>
                  <a:cubicBezTo>
                    <a:pt x="61" y="122"/>
                    <a:pt x="61" y="122"/>
                    <a:pt x="61" y="122"/>
                  </a:cubicBezTo>
                  <a:cubicBezTo>
                    <a:pt x="61" y="122"/>
                    <a:pt x="62" y="122"/>
                    <a:pt x="62" y="121"/>
                  </a:cubicBezTo>
                  <a:cubicBezTo>
                    <a:pt x="62" y="121"/>
                    <a:pt x="62" y="121"/>
                    <a:pt x="62" y="121"/>
                  </a:cubicBezTo>
                  <a:cubicBezTo>
                    <a:pt x="63" y="122"/>
                    <a:pt x="62" y="124"/>
                    <a:pt x="61" y="127"/>
                  </a:cubicBezTo>
                  <a:cubicBezTo>
                    <a:pt x="61" y="129"/>
                    <a:pt x="60" y="131"/>
                    <a:pt x="60" y="132"/>
                  </a:cubicBezTo>
                  <a:cubicBezTo>
                    <a:pt x="31" y="128"/>
                    <a:pt x="5" y="107"/>
                    <a:pt x="5" y="69"/>
                  </a:cubicBezTo>
                  <a:cubicBezTo>
                    <a:pt x="5" y="46"/>
                    <a:pt x="15" y="29"/>
                    <a:pt x="29" y="1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1" y="19"/>
                    <a:pt x="32" y="19"/>
                    <a:pt x="33" y="19"/>
                  </a:cubicBezTo>
                  <a:cubicBezTo>
                    <a:pt x="34" y="19"/>
                    <a:pt x="35" y="19"/>
                    <a:pt x="35" y="20"/>
                  </a:cubicBezTo>
                  <a:cubicBezTo>
                    <a:pt x="36" y="20"/>
                    <a:pt x="37" y="20"/>
                    <a:pt x="38" y="20"/>
                  </a:cubicBezTo>
                  <a:moveTo>
                    <a:pt x="97" y="18"/>
                  </a:moveTo>
                  <a:cubicBezTo>
                    <a:pt x="96" y="17"/>
                    <a:pt x="96" y="17"/>
                    <a:pt x="96" y="17"/>
                  </a:cubicBezTo>
                  <a:cubicBezTo>
                    <a:pt x="95" y="17"/>
                    <a:pt x="94" y="16"/>
                    <a:pt x="93" y="16"/>
                  </a:cubicBezTo>
                  <a:cubicBezTo>
                    <a:pt x="94" y="14"/>
                    <a:pt x="95" y="12"/>
                    <a:pt x="96" y="10"/>
                  </a:cubicBezTo>
                  <a:cubicBezTo>
                    <a:pt x="98" y="11"/>
                    <a:pt x="100" y="12"/>
                    <a:pt x="102" y="13"/>
                  </a:cubicBezTo>
                  <a:cubicBezTo>
                    <a:pt x="101" y="14"/>
                    <a:pt x="99" y="15"/>
                    <a:pt x="98" y="16"/>
                  </a:cubicBezTo>
                  <a:cubicBezTo>
                    <a:pt x="98" y="17"/>
                    <a:pt x="97" y="17"/>
                    <a:pt x="97" y="18"/>
                  </a:cubicBezTo>
                  <a:moveTo>
                    <a:pt x="38" y="15"/>
                  </a:move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7" y="15"/>
                    <a:pt x="37" y="15"/>
                  </a:cubicBezTo>
                  <a:cubicBezTo>
                    <a:pt x="36" y="15"/>
                    <a:pt x="35" y="15"/>
                    <a:pt x="34" y="15"/>
                  </a:cubicBezTo>
                  <a:cubicBezTo>
                    <a:pt x="38" y="12"/>
                    <a:pt x="43" y="10"/>
                    <a:pt x="47" y="9"/>
                  </a:cubicBezTo>
                  <a:cubicBezTo>
                    <a:pt x="47" y="10"/>
                    <a:pt x="46" y="11"/>
                    <a:pt x="46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3" y="14"/>
                    <a:pt x="41" y="15"/>
                    <a:pt x="38" y="15"/>
                  </a:cubicBezTo>
                  <a:moveTo>
                    <a:pt x="91" y="15"/>
                  </a:moveTo>
                  <a:cubicBezTo>
                    <a:pt x="89" y="14"/>
                    <a:pt x="88" y="13"/>
                    <a:pt x="87" y="12"/>
                  </a:cubicBezTo>
                  <a:cubicBezTo>
                    <a:pt x="87" y="12"/>
                    <a:pt x="86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6" y="10"/>
                    <a:pt x="87" y="9"/>
                    <a:pt x="88" y="7"/>
                  </a:cubicBezTo>
                  <a:cubicBezTo>
                    <a:pt x="90" y="8"/>
                    <a:pt x="92" y="8"/>
                    <a:pt x="94" y="9"/>
                  </a:cubicBezTo>
                  <a:cubicBezTo>
                    <a:pt x="93" y="11"/>
                    <a:pt x="92" y="13"/>
                    <a:pt x="91" y="15"/>
                  </a:cubicBezTo>
                  <a:moveTo>
                    <a:pt x="49" y="11"/>
                  </a:moveTo>
                  <a:cubicBezTo>
                    <a:pt x="49" y="10"/>
                    <a:pt x="49" y="9"/>
                    <a:pt x="49" y="8"/>
                  </a:cubicBezTo>
                  <a:cubicBezTo>
                    <a:pt x="52" y="7"/>
                    <a:pt x="55" y="7"/>
                    <a:pt x="58" y="6"/>
                  </a:cubicBezTo>
                  <a:cubicBezTo>
                    <a:pt x="58" y="7"/>
                    <a:pt x="58" y="7"/>
                    <a:pt x="58" y="8"/>
                  </a:cubicBezTo>
                  <a:cubicBezTo>
                    <a:pt x="55" y="9"/>
                    <a:pt x="52" y="10"/>
                    <a:pt x="49" y="11"/>
                  </a:cubicBezTo>
                  <a:moveTo>
                    <a:pt x="83" y="11"/>
                  </a:moveTo>
                  <a:cubicBezTo>
                    <a:pt x="81" y="10"/>
                    <a:pt x="78" y="9"/>
                    <a:pt x="75" y="8"/>
                  </a:cubicBezTo>
                  <a:cubicBezTo>
                    <a:pt x="75" y="7"/>
                    <a:pt x="76" y="6"/>
                    <a:pt x="77" y="5"/>
                  </a:cubicBezTo>
                  <a:cubicBezTo>
                    <a:pt x="79" y="6"/>
                    <a:pt x="82" y="6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cubicBezTo>
                    <a:pt x="84" y="7"/>
                    <a:pt x="85" y="7"/>
                    <a:pt x="86" y="7"/>
                  </a:cubicBezTo>
                  <a:cubicBezTo>
                    <a:pt x="85" y="8"/>
                    <a:pt x="84" y="10"/>
                    <a:pt x="83" y="11"/>
                  </a:cubicBezTo>
                  <a:moveTo>
                    <a:pt x="61" y="8"/>
                  </a:moveTo>
                  <a:cubicBezTo>
                    <a:pt x="61" y="7"/>
                    <a:pt x="61" y="6"/>
                    <a:pt x="62" y="6"/>
                  </a:cubicBezTo>
                  <a:cubicBezTo>
                    <a:pt x="63" y="5"/>
                    <a:pt x="64" y="5"/>
                    <a:pt x="65" y="5"/>
                  </a:cubicBezTo>
                  <a:cubicBezTo>
                    <a:pt x="66" y="5"/>
                    <a:pt x="68" y="5"/>
                    <a:pt x="69" y="5"/>
                  </a:cubicBezTo>
                  <a:cubicBezTo>
                    <a:pt x="71" y="5"/>
                    <a:pt x="73" y="5"/>
                    <a:pt x="74" y="5"/>
                  </a:cubicBezTo>
                  <a:cubicBezTo>
                    <a:pt x="74" y="6"/>
                    <a:pt x="73" y="7"/>
                    <a:pt x="73" y="8"/>
                  </a:cubicBezTo>
                  <a:cubicBezTo>
                    <a:pt x="70" y="8"/>
                    <a:pt x="67" y="7"/>
                    <a:pt x="65" y="7"/>
                  </a:cubicBezTo>
                  <a:cubicBezTo>
                    <a:pt x="64" y="7"/>
                    <a:pt x="62" y="7"/>
                    <a:pt x="61" y="8"/>
                  </a:cubicBezTo>
                  <a:moveTo>
                    <a:pt x="71" y="0"/>
                  </a:moveTo>
                  <a:cubicBezTo>
                    <a:pt x="69" y="0"/>
                    <a:pt x="68" y="1"/>
                    <a:pt x="66" y="1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53" y="2"/>
                    <a:pt x="41" y="5"/>
                    <a:pt x="27" y="13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6" y="14"/>
                    <a:pt x="26" y="15"/>
                    <a:pt x="26" y="15"/>
                  </a:cubicBezTo>
                  <a:cubicBezTo>
                    <a:pt x="25" y="16"/>
                    <a:pt x="24" y="17"/>
                    <a:pt x="23" y="18"/>
                  </a:cubicBezTo>
                  <a:cubicBezTo>
                    <a:pt x="8" y="30"/>
                    <a:pt x="0" y="48"/>
                    <a:pt x="0" y="69"/>
                  </a:cubicBezTo>
                  <a:cubicBezTo>
                    <a:pt x="0" y="110"/>
                    <a:pt x="30" y="133"/>
                    <a:pt x="62" y="137"/>
                  </a:cubicBezTo>
                  <a:cubicBezTo>
                    <a:pt x="62" y="138"/>
                    <a:pt x="63" y="138"/>
                    <a:pt x="64" y="138"/>
                  </a:cubicBezTo>
                  <a:cubicBezTo>
                    <a:pt x="64" y="138"/>
                    <a:pt x="67" y="138"/>
                    <a:pt x="72" y="138"/>
                  </a:cubicBezTo>
                  <a:cubicBezTo>
                    <a:pt x="85" y="138"/>
                    <a:pt x="90" y="136"/>
                    <a:pt x="92" y="135"/>
                  </a:cubicBezTo>
                  <a:cubicBezTo>
                    <a:pt x="103" y="132"/>
                    <a:pt x="112" y="127"/>
                    <a:pt x="120" y="121"/>
                  </a:cubicBezTo>
                  <a:cubicBezTo>
                    <a:pt x="131" y="111"/>
                    <a:pt x="138" y="98"/>
                    <a:pt x="141" y="82"/>
                  </a:cubicBezTo>
                  <a:cubicBezTo>
                    <a:pt x="142" y="79"/>
                    <a:pt x="142" y="75"/>
                    <a:pt x="142" y="72"/>
                  </a:cubicBezTo>
                  <a:cubicBezTo>
                    <a:pt x="142" y="71"/>
                    <a:pt x="142" y="71"/>
                    <a:pt x="142" y="70"/>
                  </a:cubicBezTo>
                  <a:cubicBezTo>
                    <a:pt x="142" y="69"/>
                    <a:pt x="142" y="69"/>
                    <a:pt x="142" y="69"/>
                  </a:cubicBezTo>
                  <a:cubicBezTo>
                    <a:pt x="142" y="49"/>
                    <a:pt x="135" y="32"/>
                    <a:pt x="122" y="20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0" y="18"/>
                    <a:pt x="119" y="17"/>
                    <a:pt x="118" y="16"/>
                  </a:cubicBezTo>
                  <a:cubicBezTo>
                    <a:pt x="118" y="15"/>
                    <a:pt x="117" y="15"/>
                    <a:pt x="117" y="15"/>
                  </a:cubicBezTo>
                  <a:cubicBezTo>
                    <a:pt x="104" y="6"/>
                    <a:pt x="88" y="0"/>
                    <a:pt x="7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8" name="Freeform 769"/>
            <p:cNvSpPr>
              <a:spLocks noEditPoints="1"/>
            </p:cNvSpPr>
            <p:nvPr/>
          </p:nvSpPr>
          <p:spPr bwMode="auto">
            <a:xfrm>
              <a:off x="4235" y="529"/>
              <a:ext cx="325" cy="434"/>
            </a:xfrm>
            <a:custGeom>
              <a:avLst/>
              <a:gdLst>
                <a:gd name="T0" fmla="*/ 107 w 137"/>
                <a:gd name="T1" fmla="*/ 84 h 183"/>
                <a:gd name="T2" fmla="*/ 125 w 137"/>
                <a:gd name="T3" fmla="*/ 157 h 183"/>
                <a:gd name="T4" fmla="*/ 128 w 137"/>
                <a:gd name="T5" fmla="*/ 169 h 183"/>
                <a:gd name="T6" fmla="*/ 121 w 137"/>
                <a:gd name="T7" fmla="*/ 169 h 183"/>
                <a:gd name="T8" fmla="*/ 116 w 137"/>
                <a:gd name="T9" fmla="*/ 167 h 183"/>
                <a:gd name="T10" fmla="*/ 35 w 137"/>
                <a:gd name="T11" fmla="*/ 172 h 183"/>
                <a:gd name="T12" fmla="*/ 16 w 137"/>
                <a:gd name="T13" fmla="*/ 177 h 183"/>
                <a:gd name="T14" fmla="*/ 5 w 137"/>
                <a:gd name="T15" fmla="*/ 133 h 183"/>
                <a:gd name="T16" fmla="*/ 39 w 137"/>
                <a:gd name="T17" fmla="*/ 62 h 183"/>
                <a:gd name="T18" fmla="*/ 35 w 137"/>
                <a:gd name="T19" fmla="*/ 59 h 183"/>
                <a:gd name="T20" fmla="*/ 122 w 137"/>
                <a:gd name="T21" fmla="*/ 64 h 183"/>
                <a:gd name="T22" fmla="*/ 124 w 137"/>
                <a:gd name="T23" fmla="*/ 64 h 183"/>
                <a:gd name="T24" fmla="*/ 52 w 137"/>
                <a:gd name="T25" fmla="*/ 60 h 183"/>
                <a:gd name="T26" fmla="*/ 115 w 137"/>
                <a:gd name="T27" fmla="*/ 57 h 183"/>
                <a:gd name="T28" fmla="*/ 65 w 137"/>
                <a:gd name="T29" fmla="*/ 56 h 183"/>
                <a:gd name="T30" fmla="*/ 104 w 137"/>
                <a:gd name="T31" fmla="*/ 56 h 183"/>
                <a:gd name="T32" fmla="*/ 76 w 137"/>
                <a:gd name="T33" fmla="*/ 54 h 183"/>
                <a:gd name="T34" fmla="*/ 96 w 137"/>
                <a:gd name="T35" fmla="*/ 54 h 183"/>
                <a:gd name="T36" fmla="*/ 82 w 137"/>
                <a:gd name="T37" fmla="*/ 53 h 183"/>
                <a:gd name="T38" fmla="*/ 81 w 137"/>
                <a:gd name="T39" fmla="*/ 57 h 183"/>
                <a:gd name="T40" fmla="*/ 88 w 137"/>
                <a:gd name="T41" fmla="*/ 55 h 183"/>
                <a:gd name="T42" fmla="*/ 89 w 137"/>
                <a:gd name="T43" fmla="*/ 57 h 183"/>
                <a:gd name="T44" fmla="*/ 38 w 137"/>
                <a:gd name="T45" fmla="*/ 55 h 183"/>
                <a:gd name="T46" fmla="*/ 35 w 137"/>
                <a:gd name="T47" fmla="*/ 49 h 183"/>
                <a:gd name="T48" fmla="*/ 89 w 137"/>
                <a:gd name="T49" fmla="*/ 46 h 183"/>
                <a:gd name="T50" fmla="*/ 51 w 137"/>
                <a:gd name="T51" fmla="*/ 53 h 183"/>
                <a:gd name="T52" fmla="*/ 63 w 137"/>
                <a:gd name="T53" fmla="*/ 52 h 183"/>
                <a:gd name="T54" fmla="*/ 100 w 137"/>
                <a:gd name="T55" fmla="*/ 43 h 183"/>
                <a:gd name="T56" fmla="*/ 73 w 137"/>
                <a:gd name="T57" fmla="*/ 50 h 183"/>
                <a:gd name="T58" fmla="*/ 85 w 137"/>
                <a:gd name="T59" fmla="*/ 45 h 183"/>
                <a:gd name="T60" fmla="*/ 82 w 137"/>
                <a:gd name="T61" fmla="*/ 49 h 183"/>
                <a:gd name="T62" fmla="*/ 111 w 137"/>
                <a:gd name="T63" fmla="*/ 40 h 183"/>
                <a:gd name="T64" fmla="*/ 49 w 137"/>
                <a:gd name="T65" fmla="*/ 28 h 183"/>
                <a:gd name="T66" fmla="*/ 65 w 137"/>
                <a:gd name="T67" fmla="*/ 5 h 183"/>
                <a:gd name="T68" fmla="*/ 63 w 137"/>
                <a:gd name="T69" fmla="*/ 30 h 183"/>
                <a:gd name="T70" fmla="*/ 78 w 137"/>
                <a:gd name="T71" fmla="*/ 8 h 183"/>
                <a:gd name="T72" fmla="*/ 44 w 137"/>
                <a:gd name="T73" fmla="*/ 42 h 183"/>
                <a:gd name="T74" fmla="*/ 41 w 137"/>
                <a:gd name="T75" fmla="*/ 32 h 183"/>
                <a:gd name="T76" fmla="*/ 65 w 137"/>
                <a:gd name="T77" fmla="*/ 0 h 183"/>
                <a:gd name="T78" fmla="*/ 31 w 137"/>
                <a:gd name="T79" fmla="*/ 10 h 183"/>
                <a:gd name="T80" fmla="*/ 34 w 137"/>
                <a:gd name="T81" fmla="*/ 42 h 183"/>
                <a:gd name="T82" fmla="*/ 31 w 137"/>
                <a:gd name="T83" fmla="*/ 59 h 183"/>
                <a:gd name="T84" fmla="*/ 0 w 137"/>
                <a:gd name="T85" fmla="*/ 133 h 183"/>
                <a:gd name="T86" fmla="*/ 12 w 137"/>
                <a:gd name="T87" fmla="*/ 180 h 183"/>
                <a:gd name="T88" fmla="*/ 35 w 137"/>
                <a:gd name="T89" fmla="*/ 177 h 183"/>
                <a:gd name="T90" fmla="*/ 106 w 137"/>
                <a:gd name="T91" fmla="*/ 174 h 183"/>
                <a:gd name="T92" fmla="*/ 131 w 137"/>
                <a:gd name="T93" fmla="*/ 173 h 183"/>
                <a:gd name="T94" fmla="*/ 130 w 137"/>
                <a:gd name="T95" fmla="*/ 157 h 183"/>
                <a:gd name="T96" fmla="*/ 89 w 137"/>
                <a:gd name="T97" fmla="*/ 64 h 183"/>
                <a:gd name="T98" fmla="*/ 124 w 137"/>
                <a:gd name="T99" fmla="*/ 69 h 183"/>
                <a:gd name="T100" fmla="*/ 134 w 137"/>
                <a:gd name="T101" fmla="*/ 54 h 183"/>
                <a:gd name="T102" fmla="*/ 115 w 137"/>
                <a:gd name="T103" fmla="*/ 43 h 183"/>
                <a:gd name="T104" fmla="*/ 112 w 137"/>
                <a:gd name="T105" fmla="*/ 32 h 183"/>
                <a:gd name="T106" fmla="*/ 100 w 137"/>
                <a:gd name="T107" fmla="*/ 15 h 183"/>
                <a:gd name="T108" fmla="*/ 82 w 137"/>
                <a:gd name="T109" fmla="*/ 4 h 183"/>
                <a:gd name="T110" fmla="*/ 69 w 137"/>
                <a:gd name="T11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7" h="183">
                  <a:moveTo>
                    <a:pt x="41" y="66"/>
                  </a:moveTo>
                  <a:cubicBezTo>
                    <a:pt x="43" y="66"/>
                    <a:pt x="45" y="66"/>
                    <a:pt x="45" y="66"/>
                  </a:cubicBezTo>
                  <a:cubicBezTo>
                    <a:pt x="62" y="65"/>
                    <a:pt x="72" y="64"/>
                    <a:pt x="80" y="62"/>
                  </a:cubicBezTo>
                  <a:cubicBezTo>
                    <a:pt x="80" y="63"/>
                    <a:pt x="81" y="64"/>
                    <a:pt x="82" y="65"/>
                  </a:cubicBezTo>
                  <a:cubicBezTo>
                    <a:pt x="84" y="67"/>
                    <a:pt x="87" y="69"/>
                    <a:pt x="90" y="71"/>
                  </a:cubicBezTo>
                  <a:cubicBezTo>
                    <a:pt x="95" y="75"/>
                    <a:pt x="101" y="79"/>
                    <a:pt x="107" y="84"/>
                  </a:cubicBezTo>
                  <a:cubicBezTo>
                    <a:pt x="113" y="88"/>
                    <a:pt x="118" y="93"/>
                    <a:pt x="122" y="98"/>
                  </a:cubicBezTo>
                  <a:cubicBezTo>
                    <a:pt x="128" y="107"/>
                    <a:pt x="131" y="117"/>
                    <a:pt x="131" y="128"/>
                  </a:cubicBezTo>
                  <a:cubicBezTo>
                    <a:pt x="131" y="131"/>
                    <a:pt x="131" y="134"/>
                    <a:pt x="130" y="137"/>
                  </a:cubicBezTo>
                  <a:cubicBezTo>
                    <a:pt x="129" y="141"/>
                    <a:pt x="128" y="143"/>
                    <a:pt x="127" y="146"/>
                  </a:cubicBezTo>
                  <a:cubicBezTo>
                    <a:pt x="126" y="149"/>
                    <a:pt x="125" y="153"/>
                    <a:pt x="125" y="157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5" y="158"/>
                    <a:pt x="125" y="159"/>
                    <a:pt x="126" y="160"/>
                  </a:cubicBezTo>
                  <a:cubicBezTo>
                    <a:pt x="126" y="162"/>
                    <a:pt x="126" y="163"/>
                    <a:pt x="127" y="165"/>
                  </a:cubicBezTo>
                  <a:cubicBezTo>
                    <a:pt x="127" y="167"/>
                    <a:pt x="128" y="168"/>
                    <a:pt x="128" y="169"/>
                  </a:cubicBezTo>
                  <a:cubicBezTo>
                    <a:pt x="128" y="170"/>
                    <a:pt x="128" y="170"/>
                    <a:pt x="128" y="170"/>
                  </a:cubicBezTo>
                  <a:cubicBezTo>
                    <a:pt x="127" y="170"/>
                    <a:pt x="127" y="170"/>
                    <a:pt x="127" y="170"/>
                  </a:cubicBezTo>
                  <a:cubicBezTo>
                    <a:pt x="127" y="170"/>
                    <a:pt x="126" y="170"/>
                    <a:pt x="126" y="170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25" y="170"/>
                    <a:pt x="122" y="170"/>
                    <a:pt x="121" y="169"/>
                  </a:cubicBezTo>
                  <a:cubicBezTo>
                    <a:pt x="120" y="168"/>
                    <a:pt x="119" y="168"/>
                    <a:pt x="118" y="168"/>
                  </a:cubicBezTo>
                  <a:cubicBezTo>
                    <a:pt x="117" y="167"/>
                    <a:pt x="117" y="167"/>
                    <a:pt x="117" y="167"/>
                  </a:cubicBezTo>
                  <a:cubicBezTo>
                    <a:pt x="117" y="167"/>
                    <a:pt x="117" y="167"/>
                    <a:pt x="117" y="167"/>
                  </a:cubicBezTo>
                  <a:cubicBezTo>
                    <a:pt x="117" y="167"/>
                    <a:pt x="116" y="167"/>
                    <a:pt x="116" y="167"/>
                  </a:cubicBezTo>
                  <a:cubicBezTo>
                    <a:pt x="116" y="167"/>
                    <a:pt x="116" y="167"/>
                    <a:pt x="116" y="167"/>
                  </a:cubicBezTo>
                  <a:cubicBezTo>
                    <a:pt x="116" y="167"/>
                    <a:pt x="116" y="167"/>
                    <a:pt x="116" y="167"/>
                  </a:cubicBezTo>
                  <a:cubicBezTo>
                    <a:pt x="111" y="168"/>
                    <a:pt x="108" y="168"/>
                    <a:pt x="105" y="169"/>
                  </a:cubicBezTo>
                  <a:cubicBezTo>
                    <a:pt x="102" y="169"/>
                    <a:pt x="99" y="170"/>
                    <a:pt x="94" y="171"/>
                  </a:cubicBezTo>
                  <a:cubicBezTo>
                    <a:pt x="86" y="172"/>
                    <a:pt x="79" y="173"/>
                    <a:pt x="71" y="173"/>
                  </a:cubicBezTo>
                  <a:cubicBezTo>
                    <a:pt x="67" y="173"/>
                    <a:pt x="64" y="173"/>
                    <a:pt x="61" y="173"/>
                  </a:cubicBezTo>
                  <a:cubicBezTo>
                    <a:pt x="56" y="173"/>
                    <a:pt x="51" y="173"/>
                    <a:pt x="46" y="173"/>
                  </a:cubicBezTo>
                  <a:cubicBezTo>
                    <a:pt x="43" y="173"/>
                    <a:pt x="39" y="172"/>
                    <a:pt x="35" y="172"/>
                  </a:cubicBezTo>
                  <a:cubicBezTo>
                    <a:pt x="30" y="172"/>
                    <a:pt x="25" y="173"/>
                    <a:pt x="21" y="176"/>
                  </a:cubicBezTo>
                  <a:cubicBezTo>
                    <a:pt x="20" y="176"/>
                    <a:pt x="19" y="177"/>
                    <a:pt x="19" y="177"/>
                  </a:cubicBezTo>
                  <a:cubicBezTo>
                    <a:pt x="18" y="177"/>
                    <a:pt x="17" y="178"/>
                    <a:pt x="17" y="178"/>
                  </a:cubicBezTo>
                  <a:cubicBezTo>
                    <a:pt x="17" y="178"/>
                    <a:pt x="17" y="178"/>
                    <a:pt x="17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7"/>
                    <a:pt x="16" y="177"/>
                    <a:pt x="16" y="177"/>
                  </a:cubicBezTo>
                  <a:cubicBezTo>
                    <a:pt x="16" y="176"/>
                    <a:pt x="16" y="174"/>
                    <a:pt x="16" y="173"/>
                  </a:cubicBezTo>
                  <a:cubicBezTo>
                    <a:pt x="16" y="172"/>
                    <a:pt x="16" y="172"/>
                    <a:pt x="16" y="171"/>
                  </a:cubicBezTo>
                  <a:cubicBezTo>
                    <a:pt x="16" y="170"/>
                    <a:pt x="16" y="170"/>
                    <a:pt x="16" y="170"/>
                  </a:cubicBezTo>
                  <a:cubicBezTo>
                    <a:pt x="16" y="170"/>
                    <a:pt x="16" y="170"/>
                    <a:pt x="16" y="169"/>
                  </a:cubicBezTo>
                  <a:cubicBezTo>
                    <a:pt x="13" y="162"/>
                    <a:pt x="11" y="157"/>
                    <a:pt x="9" y="151"/>
                  </a:cubicBezTo>
                  <a:cubicBezTo>
                    <a:pt x="7" y="146"/>
                    <a:pt x="6" y="140"/>
                    <a:pt x="5" y="133"/>
                  </a:cubicBezTo>
                  <a:cubicBezTo>
                    <a:pt x="5" y="132"/>
                    <a:pt x="5" y="131"/>
                    <a:pt x="5" y="130"/>
                  </a:cubicBezTo>
                  <a:cubicBezTo>
                    <a:pt x="5" y="117"/>
                    <a:pt x="9" y="103"/>
                    <a:pt x="16" y="92"/>
                  </a:cubicBezTo>
                  <a:cubicBezTo>
                    <a:pt x="20" y="88"/>
                    <a:pt x="24" y="84"/>
                    <a:pt x="28" y="81"/>
                  </a:cubicBezTo>
                  <a:cubicBezTo>
                    <a:pt x="33" y="77"/>
                    <a:pt x="37" y="72"/>
                    <a:pt x="39" y="66"/>
                  </a:cubicBezTo>
                  <a:cubicBezTo>
                    <a:pt x="40" y="66"/>
                    <a:pt x="41" y="66"/>
                    <a:pt x="41" y="66"/>
                  </a:cubicBezTo>
                  <a:moveTo>
                    <a:pt x="39" y="62"/>
                  </a:moveTo>
                  <a:cubicBezTo>
                    <a:pt x="39" y="62"/>
                    <a:pt x="38" y="62"/>
                    <a:pt x="38" y="62"/>
                  </a:cubicBezTo>
                  <a:cubicBezTo>
                    <a:pt x="37" y="61"/>
                    <a:pt x="36" y="61"/>
                    <a:pt x="36" y="61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6" y="59"/>
                    <a:pt x="37" y="59"/>
                    <a:pt x="38" y="59"/>
                  </a:cubicBezTo>
                  <a:cubicBezTo>
                    <a:pt x="38" y="59"/>
                    <a:pt x="39" y="59"/>
                    <a:pt x="39" y="59"/>
                  </a:cubicBezTo>
                  <a:cubicBezTo>
                    <a:pt x="40" y="59"/>
                    <a:pt x="40" y="59"/>
                    <a:pt x="41" y="59"/>
                  </a:cubicBezTo>
                  <a:cubicBezTo>
                    <a:pt x="40" y="60"/>
                    <a:pt x="40" y="61"/>
                    <a:pt x="39" y="62"/>
                  </a:cubicBezTo>
                  <a:moveTo>
                    <a:pt x="124" y="64"/>
                  </a:moveTo>
                  <a:cubicBezTo>
                    <a:pt x="123" y="64"/>
                    <a:pt x="123" y="64"/>
                    <a:pt x="122" y="64"/>
                  </a:cubicBezTo>
                  <a:cubicBezTo>
                    <a:pt x="123" y="62"/>
                    <a:pt x="125" y="60"/>
                    <a:pt x="126" y="58"/>
                  </a:cubicBezTo>
                  <a:cubicBezTo>
                    <a:pt x="127" y="58"/>
                    <a:pt x="129" y="58"/>
                    <a:pt x="130" y="58"/>
                  </a:cubicBezTo>
                  <a:cubicBezTo>
                    <a:pt x="130" y="58"/>
                    <a:pt x="131" y="58"/>
                    <a:pt x="131" y="58"/>
                  </a:cubicBezTo>
                  <a:cubicBezTo>
                    <a:pt x="131" y="60"/>
                    <a:pt x="131" y="62"/>
                    <a:pt x="131" y="64"/>
                  </a:cubicBezTo>
                  <a:cubicBezTo>
                    <a:pt x="129" y="64"/>
                    <a:pt x="127" y="64"/>
                    <a:pt x="124" y="64"/>
                  </a:cubicBezTo>
                  <a:cubicBezTo>
                    <a:pt x="124" y="64"/>
                    <a:pt x="124" y="64"/>
                    <a:pt x="124" y="64"/>
                  </a:cubicBezTo>
                  <a:cubicBezTo>
                    <a:pt x="124" y="64"/>
                    <a:pt x="124" y="64"/>
                    <a:pt x="124" y="64"/>
                  </a:cubicBezTo>
                  <a:moveTo>
                    <a:pt x="44" y="62"/>
                  </a:moveTo>
                  <a:cubicBezTo>
                    <a:pt x="45" y="61"/>
                    <a:pt x="46" y="60"/>
                    <a:pt x="46" y="59"/>
                  </a:cubicBezTo>
                  <a:cubicBezTo>
                    <a:pt x="46" y="59"/>
                    <a:pt x="46" y="59"/>
                    <a:pt x="46" y="59"/>
                  </a:cubicBezTo>
                  <a:cubicBezTo>
                    <a:pt x="48" y="58"/>
                    <a:pt x="51" y="58"/>
                    <a:pt x="54" y="58"/>
                  </a:cubicBezTo>
                  <a:cubicBezTo>
                    <a:pt x="53" y="59"/>
                    <a:pt x="53" y="59"/>
                    <a:pt x="52" y="60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50" y="61"/>
                    <a:pt x="48" y="61"/>
                    <a:pt x="45" y="62"/>
                  </a:cubicBezTo>
                  <a:cubicBezTo>
                    <a:pt x="44" y="62"/>
                    <a:pt x="44" y="62"/>
                    <a:pt x="44" y="62"/>
                  </a:cubicBezTo>
                  <a:moveTo>
                    <a:pt x="117" y="64"/>
                  </a:moveTo>
                  <a:cubicBezTo>
                    <a:pt x="115" y="64"/>
                    <a:pt x="113" y="63"/>
                    <a:pt x="111" y="63"/>
                  </a:cubicBezTo>
                  <a:cubicBezTo>
                    <a:pt x="112" y="61"/>
                    <a:pt x="113" y="59"/>
                    <a:pt x="115" y="57"/>
                  </a:cubicBezTo>
                  <a:cubicBezTo>
                    <a:pt x="117" y="58"/>
                    <a:pt x="119" y="58"/>
                    <a:pt x="121" y="58"/>
                  </a:cubicBezTo>
                  <a:cubicBezTo>
                    <a:pt x="119" y="60"/>
                    <a:pt x="118" y="62"/>
                    <a:pt x="117" y="64"/>
                  </a:cubicBezTo>
                  <a:moveTo>
                    <a:pt x="57" y="61"/>
                  </a:moveTo>
                  <a:cubicBezTo>
                    <a:pt x="58" y="60"/>
                    <a:pt x="58" y="58"/>
                    <a:pt x="59" y="57"/>
                  </a:cubicBezTo>
                  <a:cubicBezTo>
                    <a:pt x="61" y="57"/>
                    <a:pt x="63" y="56"/>
                    <a:pt x="65" y="56"/>
                  </a:cubicBezTo>
                  <a:cubicBezTo>
                    <a:pt x="65" y="56"/>
                    <a:pt x="65" y="56"/>
                    <a:pt x="65" y="56"/>
                  </a:cubicBezTo>
                  <a:cubicBezTo>
                    <a:pt x="65" y="57"/>
                    <a:pt x="64" y="58"/>
                    <a:pt x="64" y="59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2" y="60"/>
                    <a:pt x="59" y="61"/>
                    <a:pt x="57" y="61"/>
                  </a:cubicBezTo>
                  <a:moveTo>
                    <a:pt x="106" y="62"/>
                  </a:moveTo>
                  <a:cubicBezTo>
                    <a:pt x="104" y="62"/>
                    <a:pt x="102" y="61"/>
                    <a:pt x="100" y="61"/>
                  </a:cubicBezTo>
                  <a:cubicBezTo>
                    <a:pt x="102" y="59"/>
                    <a:pt x="103" y="57"/>
                    <a:pt x="104" y="56"/>
                  </a:cubicBezTo>
                  <a:cubicBezTo>
                    <a:pt x="106" y="56"/>
                    <a:pt x="108" y="57"/>
                    <a:pt x="110" y="57"/>
                  </a:cubicBezTo>
                  <a:cubicBezTo>
                    <a:pt x="109" y="59"/>
                    <a:pt x="107" y="60"/>
                    <a:pt x="106" y="62"/>
                  </a:cubicBezTo>
                  <a:moveTo>
                    <a:pt x="69" y="60"/>
                  </a:moveTo>
                  <a:cubicBezTo>
                    <a:pt x="69" y="58"/>
                    <a:pt x="70" y="57"/>
                    <a:pt x="71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3" y="55"/>
                    <a:pt x="74" y="55"/>
                    <a:pt x="76" y="54"/>
                  </a:cubicBezTo>
                  <a:cubicBezTo>
                    <a:pt x="75" y="56"/>
                    <a:pt x="74" y="57"/>
                    <a:pt x="73" y="58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72" y="59"/>
                    <a:pt x="70" y="59"/>
                    <a:pt x="69" y="60"/>
                  </a:cubicBezTo>
                  <a:moveTo>
                    <a:pt x="96" y="60"/>
                  </a:moveTo>
                  <a:cubicBezTo>
                    <a:pt x="95" y="59"/>
                    <a:pt x="94" y="59"/>
                    <a:pt x="93" y="59"/>
                  </a:cubicBezTo>
                  <a:cubicBezTo>
                    <a:pt x="94" y="57"/>
                    <a:pt x="95" y="55"/>
                    <a:pt x="96" y="54"/>
                  </a:cubicBezTo>
                  <a:cubicBezTo>
                    <a:pt x="97" y="54"/>
                    <a:pt x="97" y="54"/>
                    <a:pt x="97" y="54"/>
                  </a:cubicBezTo>
                  <a:cubicBezTo>
                    <a:pt x="97" y="54"/>
                    <a:pt x="98" y="55"/>
                    <a:pt x="99" y="55"/>
                  </a:cubicBezTo>
                  <a:cubicBezTo>
                    <a:pt x="98" y="56"/>
                    <a:pt x="97" y="58"/>
                    <a:pt x="96" y="60"/>
                  </a:cubicBezTo>
                  <a:moveTo>
                    <a:pt x="79" y="58"/>
                  </a:moveTo>
                  <a:cubicBezTo>
                    <a:pt x="79" y="56"/>
                    <a:pt x="80" y="55"/>
                    <a:pt x="81" y="54"/>
                  </a:cubicBezTo>
                  <a:cubicBezTo>
                    <a:pt x="82" y="53"/>
                    <a:pt x="82" y="53"/>
                    <a:pt x="82" y="53"/>
                  </a:cubicBezTo>
                  <a:cubicBezTo>
                    <a:pt x="82" y="53"/>
                    <a:pt x="83" y="53"/>
                    <a:pt x="83" y="53"/>
                  </a:cubicBezTo>
                  <a:cubicBezTo>
                    <a:pt x="83" y="54"/>
                    <a:pt x="84" y="55"/>
                    <a:pt x="84" y="55"/>
                  </a:cubicBezTo>
                  <a:cubicBezTo>
                    <a:pt x="84" y="56"/>
                    <a:pt x="83" y="56"/>
                    <a:pt x="83" y="56"/>
                  </a:cubicBezTo>
                  <a:cubicBezTo>
                    <a:pt x="83" y="57"/>
                    <a:pt x="83" y="57"/>
                    <a:pt x="82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0" y="58"/>
                    <a:pt x="79" y="58"/>
                    <a:pt x="79" y="58"/>
                  </a:cubicBezTo>
                  <a:moveTo>
                    <a:pt x="89" y="57"/>
                  </a:moveTo>
                  <a:cubicBezTo>
                    <a:pt x="88" y="57"/>
                    <a:pt x="88" y="57"/>
                    <a:pt x="88" y="57"/>
                  </a:cubicBezTo>
                  <a:cubicBezTo>
                    <a:pt x="88" y="56"/>
                    <a:pt x="88" y="56"/>
                    <a:pt x="88" y="55"/>
                  </a:cubicBezTo>
                  <a:cubicBezTo>
                    <a:pt x="88" y="54"/>
                    <a:pt x="87" y="52"/>
                    <a:pt x="87" y="51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51"/>
                    <a:pt x="88" y="51"/>
                    <a:pt x="88" y="51"/>
                  </a:cubicBezTo>
                  <a:cubicBezTo>
                    <a:pt x="89" y="52"/>
                    <a:pt x="90" y="52"/>
                    <a:pt x="91" y="52"/>
                  </a:cubicBezTo>
                  <a:cubicBezTo>
                    <a:pt x="90" y="54"/>
                    <a:pt x="89" y="55"/>
                    <a:pt x="89" y="57"/>
                  </a:cubicBezTo>
                  <a:moveTo>
                    <a:pt x="37" y="48"/>
                  </a:moveTo>
                  <a:cubicBezTo>
                    <a:pt x="38" y="48"/>
                    <a:pt x="38" y="48"/>
                    <a:pt x="39" y="48"/>
                  </a:cubicBezTo>
                  <a:cubicBezTo>
                    <a:pt x="39" y="47"/>
                    <a:pt x="39" y="47"/>
                    <a:pt x="40" y="47"/>
                  </a:cubicBezTo>
                  <a:cubicBezTo>
                    <a:pt x="40" y="47"/>
                    <a:pt x="41" y="47"/>
                    <a:pt x="41" y="47"/>
                  </a:cubicBezTo>
                  <a:cubicBezTo>
                    <a:pt x="40" y="50"/>
                    <a:pt x="40" y="52"/>
                    <a:pt x="38" y="54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7" y="55"/>
                    <a:pt x="36" y="55"/>
                    <a:pt x="35" y="54"/>
                  </a:cubicBezTo>
                  <a:cubicBezTo>
                    <a:pt x="35" y="54"/>
                    <a:pt x="34" y="54"/>
                    <a:pt x="34" y="52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4" y="51"/>
                    <a:pt x="34" y="50"/>
                    <a:pt x="35" y="49"/>
                  </a:cubicBezTo>
                  <a:cubicBezTo>
                    <a:pt x="35" y="49"/>
                    <a:pt x="36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moveTo>
                    <a:pt x="91" y="48"/>
                  </a:moveTo>
                  <a:cubicBezTo>
                    <a:pt x="91" y="48"/>
                    <a:pt x="90" y="48"/>
                    <a:pt x="89" y="47"/>
                  </a:cubicBezTo>
                  <a:cubicBezTo>
                    <a:pt x="89" y="47"/>
                    <a:pt x="89" y="47"/>
                    <a:pt x="89" y="47"/>
                  </a:cubicBezTo>
                  <a:cubicBezTo>
                    <a:pt x="89" y="46"/>
                    <a:pt x="89" y="46"/>
                    <a:pt x="89" y="46"/>
                  </a:cubicBezTo>
                  <a:cubicBezTo>
                    <a:pt x="90" y="46"/>
                    <a:pt x="90" y="46"/>
                    <a:pt x="91" y="46"/>
                  </a:cubicBezTo>
                  <a:cubicBezTo>
                    <a:pt x="91" y="47"/>
                    <a:pt x="91" y="47"/>
                    <a:pt x="91" y="48"/>
                  </a:cubicBezTo>
                  <a:moveTo>
                    <a:pt x="43" y="55"/>
                  </a:moveTo>
                  <a:cubicBezTo>
                    <a:pt x="44" y="52"/>
                    <a:pt x="45" y="49"/>
                    <a:pt x="45" y="47"/>
                  </a:cubicBezTo>
                  <a:cubicBezTo>
                    <a:pt x="48" y="46"/>
                    <a:pt x="51" y="46"/>
                    <a:pt x="54" y="45"/>
                  </a:cubicBezTo>
                  <a:cubicBezTo>
                    <a:pt x="53" y="48"/>
                    <a:pt x="52" y="51"/>
                    <a:pt x="51" y="53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48" y="54"/>
                    <a:pt x="45" y="54"/>
                    <a:pt x="43" y="55"/>
                  </a:cubicBezTo>
                  <a:moveTo>
                    <a:pt x="56" y="53"/>
                  </a:moveTo>
                  <a:cubicBezTo>
                    <a:pt x="57" y="50"/>
                    <a:pt x="58" y="48"/>
                    <a:pt x="59" y="45"/>
                  </a:cubicBezTo>
                  <a:cubicBezTo>
                    <a:pt x="61" y="45"/>
                    <a:pt x="64" y="44"/>
                    <a:pt x="66" y="44"/>
                  </a:cubicBezTo>
                  <a:cubicBezTo>
                    <a:pt x="65" y="47"/>
                    <a:pt x="64" y="49"/>
                    <a:pt x="63" y="52"/>
                  </a:cubicBezTo>
                  <a:cubicBezTo>
                    <a:pt x="61" y="52"/>
                    <a:pt x="58" y="53"/>
                    <a:pt x="56" y="53"/>
                  </a:cubicBezTo>
                  <a:moveTo>
                    <a:pt x="96" y="49"/>
                  </a:moveTo>
                  <a:cubicBezTo>
                    <a:pt x="95" y="49"/>
                    <a:pt x="95" y="49"/>
                    <a:pt x="95" y="49"/>
                  </a:cubicBezTo>
                  <a:cubicBezTo>
                    <a:pt x="95" y="49"/>
                    <a:pt x="95" y="48"/>
                    <a:pt x="95" y="48"/>
                  </a:cubicBezTo>
                  <a:cubicBezTo>
                    <a:pt x="95" y="47"/>
                    <a:pt x="96" y="46"/>
                    <a:pt x="96" y="45"/>
                  </a:cubicBezTo>
                  <a:cubicBezTo>
                    <a:pt x="97" y="44"/>
                    <a:pt x="99" y="44"/>
                    <a:pt x="100" y="43"/>
                  </a:cubicBezTo>
                  <a:cubicBezTo>
                    <a:pt x="100" y="45"/>
                    <a:pt x="100" y="46"/>
                    <a:pt x="100" y="48"/>
                  </a:cubicBezTo>
                  <a:cubicBezTo>
                    <a:pt x="99" y="48"/>
                    <a:pt x="98" y="49"/>
                    <a:pt x="96" y="49"/>
                  </a:cubicBezTo>
                  <a:moveTo>
                    <a:pt x="68" y="51"/>
                  </a:moveTo>
                  <a:cubicBezTo>
                    <a:pt x="69" y="49"/>
                    <a:pt x="70" y="46"/>
                    <a:pt x="71" y="43"/>
                  </a:cubicBezTo>
                  <a:cubicBezTo>
                    <a:pt x="73" y="43"/>
                    <a:pt x="75" y="43"/>
                    <a:pt x="76" y="43"/>
                  </a:cubicBezTo>
                  <a:cubicBezTo>
                    <a:pt x="75" y="45"/>
                    <a:pt x="74" y="48"/>
                    <a:pt x="73" y="50"/>
                  </a:cubicBezTo>
                  <a:cubicBezTo>
                    <a:pt x="72" y="51"/>
                    <a:pt x="70" y="51"/>
                    <a:pt x="68" y="51"/>
                  </a:cubicBezTo>
                  <a:moveTo>
                    <a:pt x="78" y="50"/>
                  </a:moveTo>
                  <a:cubicBezTo>
                    <a:pt x="79" y="47"/>
                    <a:pt x="80" y="45"/>
                    <a:pt x="81" y="43"/>
                  </a:cubicBezTo>
                  <a:cubicBezTo>
                    <a:pt x="81" y="43"/>
                    <a:pt x="82" y="43"/>
                    <a:pt x="83" y="43"/>
                  </a:cubicBezTo>
                  <a:cubicBezTo>
                    <a:pt x="83" y="43"/>
                    <a:pt x="84" y="43"/>
                    <a:pt x="84" y="44"/>
                  </a:cubicBezTo>
                  <a:cubicBezTo>
                    <a:pt x="85" y="44"/>
                    <a:pt x="85" y="44"/>
                    <a:pt x="85" y="45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3" y="48"/>
                    <a:pt x="83" y="49"/>
                    <a:pt x="82" y="49"/>
                  </a:cubicBezTo>
                  <a:cubicBezTo>
                    <a:pt x="82" y="49"/>
                    <a:pt x="82" y="49"/>
                    <a:pt x="81" y="49"/>
                  </a:cubicBezTo>
                  <a:cubicBezTo>
                    <a:pt x="80" y="49"/>
                    <a:pt x="79" y="49"/>
                    <a:pt x="78" y="50"/>
                  </a:cubicBezTo>
                  <a:moveTo>
                    <a:pt x="104" y="45"/>
                  </a:moveTo>
                  <a:cubicBezTo>
                    <a:pt x="105" y="44"/>
                    <a:pt x="105" y="42"/>
                    <a:pt x="105" y="41"/>
                  </a:cubicBezTo>
                  <a:cubicBezTo>
                    <a:pt x="107" y="40"/>
                    <a:pt x="109" y="39"/>
                    <a:pt x="110" y="37"/>
                  </a:cubicBezTo>
                  <a:cubicBezTo>
                    <a:pt x="111" y="38"/>
                    <a:pt x="111" y="39"/>
                    <a:pt x="111" y="40"/>
                  </a:cubicBezTo>
                  <a:cubicBezTo>
                    <a:pt x="109" y="42"/>
                    <a:pt x="107" y="44"/>
                    <a:pt x="104" y="45"/>
                  </a:cubicBezTo>
                  <a:moveTo>
                    <a:pt x="47" y="35"/>
                  </a:moveTo>
                  <a:cubicBezTo>
                    <a:pt x="48" y="35"/>
                    <a:pt x="48" y="35"/>
                    <a:pt x="48" y="35"/>
                  </a:cubicBezTo>
                  <a:cubicBezTo>
                    <a:pt x="49" y="35"/>
                    <a:pt x="50" y="35"/>
                    <a:pt x="50" y="34"/>
                  </a:cubicBezTo>
                  <a:cubicBezTo>
                    <a:pt x="50" y="33"/>
                    <a:pt x="50" y="32"/>
                    <a:pt x="50" y="32"/>
                  </a:cubicBezTo>
                  <a:cubicBezTo>
                    <a:pt x="50" y="30"/>
                    <a:pt x="50" y="29"/>
                    <a:pt x="49" y="28"/>
                  </a:cubicBezTo>
                  <a:cubicBezTo>
                    <a:pt x="46" y="21"/>
                    <a:pt x="41" y="14"/>
                    <a:pt x="39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9" y="7"/>
                    <a:pt x="39" y="7"/>
                    <a:pt x="40" y="7"/>
                  </a:cubicBezTo>
                  <a:cubicBezTo>
                    <a:pt x="50" y="7"/>
                    <a:pt x="56" y="5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4" y="8"/>
                    <a:pt x="62" y="11"/>
                    <a:pt x="61" y="14"/>
                  </a:cubicBezTo>
                  <a:cubicBezTo>
                    <a:pt x="61" y="16"/>
                    <a:pt x="60" y="19"/>
                    <a:pt x="60" y="21"/>
                  </a:cubicBezTo>
                  <a:cubicBezTo>
                    <a:pt x="60" y="24"/>
                    <a:pt x="61" y="27"/>
                    <a:pt x="63" y="30"/>
                  </a:cubicBezTo>
                  <a:cubicBezTo>
                    <a:pt x="63" y="31"/>
                    <a:pt x="64" y="32"/>
                    <a:pt x="65" y="32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66" y="31"/>
                    <a:pt x="67" y="31"/>
                    <a:pt x="67" y="30"/>
                  </a:cubicBezTo>
                  <a:cubicBezTo>
                    <a:pt x="69" y="26"/>
                    <a:pt x="69" y="23"/>
                    <a:pt x="70" y="19"/>
                  </a:cubicBezTo>
                  <a:cubicBezTo>
                    <a:pt x="71" y="16"/>
                    <a:pt x="72" y="13"/>
                    <a:pt x="74" y="10"/>
                  </a:cubicBezTo>
                  <a:cubicBezTo>
                    <a:pt x="75" y="9"/>
                    <a:pt x="76" y="9"/>
                    <a:pt x="78" y="8"/>
                  </a:cubicBezTo>
                  <a:cubicBezTo>
                    <a:pt x="79" y="9"/>
                    <a:pt x="79" y="9"/>
                    <a:pt x="80" y="10"/>
                  </a:cubicBezTo>
                  <a:cubicBezTo>
                    <a:pt x="85" y="10"/>
                    <a:pt x="90" y="11"/>
                    <a:pt x="94" y="13"/>
                  </a:cubicBezTo>
                  <a:cubicBezTo>
                    <a:pt x="86" y="19"/>
                    <a:pt x="80" y="29"/>
                    <a:pt x="79" y="38"/>
                  </a:cubicBezTo>
                  <a:cubicBezTo>
                    <a:pt x="78" y="38"/>
                    <a:pt x="78" y="38"/>
                    <a:pt x="78" y="38"/>
                  </a:cubicBezTo>
                  <a:cubicBezTo>
                    <a:pt x="75" y="39"/>
                    <a:pt x="65" y="40"/>
                    <a:pt x="56" y="41"/>
                  </a:cubicBezTo>
                  <a:cubicBezTo>
                    <a:pt x="52" y="41"/>
                    <a:pt x="47" y="42"/>
                    <a:pt x="44" y="42"/>
                  </a:cubicBezTo>
                  <a:cubicBezTo>
                    <a:pt x="42" y="43"/>
                    <a:pt x="40" y="43"/>
                    <a:pt x="39" y="43"/>
                  </a:cubicBezTo>
                  <a:cubicBezTo>
                    <a:pt x="39" y="42"/>
                    <a:pt x="39" y="41"/>
                    <a:pt x="39" y="40"/>
                  </a:cubicBezTo>
                  <a:cubicBezTo>
                    <a:pt x="37" y="35"/>
                    <a:pt x="35" y="31"/>
                    <a:pt x="31" y="27"/>
                  </a:cubicBezTo>
                  <a:cubicBezTo>
                    <a:pt x="29" y="24"/>
                    <a:pt x="25" y="22"/>
                    <a:pt x="21" y="20"/>
                  </a:cubicBezTo>
                  <a:cubicBezTo>
                    <a:pt x="24" y="17"/>
                    <a:pt x="27" y="16"/>
                    <a:pt x="31" y="15"/>
                  </a:cubicBezTo>
                  <a:cubicBezTo>
                    <a:pt x="33" y="18"/>
                    <a:pt x="36" y="24"/>
                    <a:pt x="41" y="32"/>
                  </a:cubicBezTo>
                  <a:cubicBezTo>
                    <a:pt x="42" y="33"/>
                    <a:pt x="43" y="34"/>
                    <a:pt x="44" y="34"/>
                  </a:cubicBezTo>
                  <a:cubicBezTo>
                    <a:pt x="45" y="35"/>
                    <a:pt x="46" y="35"/>
                    <a:pt x="47" y="35"/>
                  </a:cubicBezTo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55" y="0"/>
                    <a:pt x="49" y="1"/>
                    <a:pt x="40" y="1"/>
                  </a:cubicBezTo>
                  <a:cubicBezTo>
                    <a:pt x="36" y="1"/>
                    <a:pt x="33" y="4"/>
                    <a:pt x="33" y="8"/>
                  </a:cubicBezTo>
                  <a:cubicBezTo>
                    <a:pt x="33" y="9"/>
                    <a:pt x="33" y="9"/>
                    <a:pt x="34" y="10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0"/>
                    <a:pt x="33" y="10"/>
                    <a:pt x="32" y="10"/>
                  </a:cubicBezTo>
                  <a:cubicBezTo>
                    <a:pt x="32" y="10"/>
                    <a:pt x="32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25" y="10"/>
                    <a:pt x="19" y="14"/>
                    <a:pt x="15" y="19"/>
                  </a:cubicBezTo>
                  <a:cubicBezTo>
                    <a:pt x="15" y="20"/>
                    <a:pt x="15" y="21"/>
                    <a:pt x="16" y="22"/>
                  </a:cubicBezTo>
                  <a:cubicBezTo>
                    <a:pt x="16" y="23"/>
                    <a:pt x="16" y="23"/>
                    <a:pt x="17" y="24"/>
                  </a:cubicBezTo>
                  <a:cubicBezTo>
                    <a:pt x="21" y="26"/>
                    <a:pt x="25" y="28"/>
                    <a:pt x="28" y="31"/>
                  </a:cubicBezTo>
                  <a:cubicBezTo>
                    <a:pt x="30" y="34"/>
                    <a:pt x="32" y="37"/>
                    <a:pt x="34" y="42"/>
                  </a:cubicBezTo>
                  <a:cubicBezTo>
                    <a:pt x="34" y="42"/>
                    <a:pt x="34" y="43"/>
                    <a:pt x="34" y="44"/>
                  </a:cubicBezTo>
                  <a:cubicBezTo>
                    <a:pt x="33" y="45"/>
                    <a:pt x="33" y="46"/>
                    <a:pt x="32" y="46"/>
                  </a:cubicBezTo>
                  <a:cubicBezTo>
                    <a:pt x="31" y="48"/>
                    <a:pt x="30" y="49"/>
                    <a:pt x="30" y="51"/>
                  </a:cubicBezTo>
                  <a:cubicBezTo>
                    <a:pt x="30" y="52"/>
                    <a:pt x="30" y="52"/>
                    <a:pt x="30" y="53"/>
                  </a:cubicBezTo>
                  <a:cubicBezTo>
                    <a:pt x="30" y="54"/>
                    <a:pt x="31" y="56"/>
                    <a:pt x="32" y="57"/>
                  </a:cubicBezTo>
                  <a:cubicBezTo>
                    <a:pt x="31" y="58"/>
                    <a:pt x="31" y="59"/>
                    <a:pt x="31" y="59"/>
                  </a:cubicBezTo>
                  <a:cubicBezTo>
                    <a:pt x="31" y="61"/>
                    <a:pt x="31" y="62"/>
                    <a:pt x="32" y="63"/>
                  </a:cubicBezTo>
                  <a:cubicBezTo>
                    <a:pt x="32" y="63"/>
                    <a:pt x="33" y="64"/>
                    <a:pt x="34" y="65"/>
                  </a:cubicBezTo>
                  <a:cubicBezTo>
                    <a:pt x="32" y="70"/>
                    <a:pt x="29" y="73"/>
                    <a:pt x="25" y="77"/>
                  </a:cubicBezTo>
                  <a:cubicBezTo>
                    <a:pt x="21" y="80"/>
                    <a:pt x="16" y="84"/>
                    <a:pt x="12" y="89"/>
                  </a:cubicBezTo>
                  <a:cubicBezTo>
                    <a:pt x="4" y="101"/>
                    <a:pt x="0" y="116"/>
                    <a:pt x="0" y="130"/>
                  </a:cubicBezTo>
                  <a:cubicBezTo>
                    <a:pt x="0" y="131"/>
                    <a:pt x="0" y="132"/>
                    <a:pt x="0" y="133"/>
                  </a:cubicBezTo>
                  <a:cubicBezTo>
                    <a:pt x="0" y="141"/>
                    <a:pt x="2" y="147"/>
                    <a:pt x="4" y="153"/>
                  </a:cubicBezTo>
                  <a:cubicBezTo>
                    <a:pt x="6" y="159"/>
                    <a:pt x="8" y="164"/>
                    <a:pt x="11" y="171"/>
                  </a:cubicBezTo>
                  <a:cubicBezTo>
                    <a:pt x="11" y="171"/>
                    <a:pt x="11" y="172"/>
                    <a:pt x="11" y="173"/>
                  </a:cubicBezTo>
                  <a:cubicBezTo>
                    <a:pt x="11" y="174"/>
                    <a:pt x="11" y="176"/>
                    <a:pt x="11" y="177"/>
                  </a:cubicBezTo>
                  <a:cubicBezTo>
                    <a:pt x="11" y="178"/>
                    <a:pt x="11" y="178"/>
                    <a:pt x="11" y="179"/>
                  </a:cubicBezTo>
                  <a:cubicBezTo>
                    <a:pt x="11" y="179"/>
                    <a:pt x="12" y="180"/>
                    <a:pt x="12" y="180"/>
                  </a:cubicBezTo>
                  <a:cubicBezTo>
                    <a:pt x="12" y="180"/>
                    <a:pt x="12" y="181"/>
                    <a:pt x="13" y="182"/>
                  </a:cubicBezTo>
                  <a:cubicBezTo>
                    <a:pt x="14" y="183"/>
                    <a:pt x="15" y="183"/>
                    <a:pt x="16" y="183"/>
                  </a:cubicBezTo>
                  <a:cubicBezTo>
                    <a:pt x="17" y="183"/>
                    <a:pt x="17" y="183"/>
                    <a:pt x="17" y="183"/>
                  </a:cubicBezTo>
                  <a:cubicBezTo>
                    <a:pt x="18" y="183"/>
                    <a:pt x="20" y="182"/>
                    <a:pt x="21" y="182"/>
                  </a:cubicBezTo>
                  <a:cubicBezTo>
                    <a:pt x="22" y="181"/>
                    <a:pt x="23" y="180"/>
                    <a:pt x="24" y="180"/>
                  </a:cubicBezTo>
                  <a:cubicBezTo>
                    <a:pt x="27" y="178"/>
                    <a:pt x="31" y="177"/>
                    <a:pt x="35" y="177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9" y="177"/>
                    <a:pt x="42" y="178"/>
                    <a:pt x="46" y="178"/>
                  </a:cubicBezTo>
                  <a:cubicBezTo>
                    <a:pt x="51" y="178"/>
                    <a:pt x="56" y="179"/>
                    <a:pt x="61" y="179"/>
                  </a:cubicBezTo>
                  <a:cubicBezTo>
                    <a:pt x="64" y="179"/>
                    <a:pt x="67" y="179"/>
                    <a:pt x="71" y="178"/>
                  </a:cubicBezTo>
                  <a:cubicBezTo>
                    <a:pt x="79" y="178"/>
                    <a:pt x="87" y="177"/>
                    <a:pt x="95" y="176"/>
                  </a:cubicBezTo>
                  <a:cubicBezTo>
                    <a:pt x="100" y="175"/>
                    <a:pt x="103" y="175"/>
                    <a:pt x="106" y="174"/>
                  </a:cubicBezTo>
                  <a:cubicBezTo>
                    <a:pt x="109" y="173"/>
                    <a:pt x="112" y="173"/>
                    <a:pt x="116" y="172"/>
                  </a:cubicBezTo>
                  <a:cubicBezTo>
                    <a:pt x="116" y="172"/>
                    <a:pt x="116" y="173"/>
                    <a:pt x="117" y="173"/>
                  </a:cubicBezTo>
                  <a:cubicBezTo>
                    <a:pt x="118" y="173"/>
                    <a:pt x="119" y="174"/>
                    <a:pt x="121" y="174"/>
                  </a:cubicBezTo>
                  <a:cubicBezTo>
                    <a:pt x="122" y="175"/>
                    <a:pt x="124" y="175"/>
                    <a:pt x="126" y="175"/>
                  </a:cubicBezTo>
                  <a:cubicBezTo>
                    <a:pt x="127" y="175"/>
                    <a:pt x="128" y="175"/>
                    <a:pt x="129" y="175"/>
                  </a:cubicBezTo>
                  <a:cubicBezTo>
                    <a:pt x="130" y="175"/>
                    <a:pt x="131" y="174"/>
                    <a:pt x="131" y="173"/>
                  </a:cubicBezTo>
                  <a:cubicBezTo>
                    <a:pt x="133" y="172"/>
                    <a:pt x="133" y="170"/>
                    <a:pt x="133" y="169"/>
                  </a:cubicBezTo>
                  <a:cubicBezTo>
                    <a:pt x="133" y="167"/>
                    <a:pt x="132" y="164"/>
                    <a:pt x="131" y="162"/>
                  </a:cubicBezTo>
                  <a:cubicBezTo>
                    <a:pt x="131" y="161"/>
                    <a:pt x="131" y="160"/>
                    <a:pt x="131" y="159"/>
                  </a:cubicBezTo>
                  <a:cubicBezTo>
                    <a:pt x="130" y="158"/>
                    <a:pt x="130" y="157"/>
                    <a:pt x="130" y="157"/>
                  </a:cubicBezTo>
                  <a:cubicBezTo>
                    <a:pt x="130" y="157"/>
                    <a:pt x="130" y="157"/>
                    <a:pt x="130" y="157"/>
                  </a:cubicBezTo>
                  <a:cubicBezTo>
                    <a:pt x="130" y="157"/>
                    <a:pt x="130" y="157"/>
                    <a:pt x="130" y="157"/>
                  </a:cubicBezTo>
                  <a:cubicBezTo>
                    <a:pt x="130" y="153"/>
                    <a:pt x="131" y="151"/>
                    <a:pt x="132" y="148"/>
                  </a:cubicBezTo>
                  <a:cubicBezTo>
                    <a:pt x="133" y="145"/>
                    <a:pt x="134" y="142"/>
                    <a:pt x="135" y="138"/>
                  </a:cubicBezTo>
                  <a:cubicBezTo>
                    <a:pt x="136" y="135"/>
                    <a:pt x="136" y="131"/>
                    <a:pt x="136" y="128"/>
                  </a:cubicBezTo>
                  <a:cubicBezTo>
                    <a:pt x="136" y="116"/>
                    <a:pt x="133" y="105"/>
                    <a:pt x="126" y="95"/>
                  </a:cubicBezTo>
                  <a:cubicBezTo>
                    <a:pt x="120" y="86"/>
                    <a:pt x="110" y="79"/>
                    <a:pt x="101" y="73"/>
                  </a:cubicBezTo>
                  <a:cubicBezTo>
                    <a:pt x="96" y="69"/>
                    <a:pt x="92" y="67"/>
                    <a:pt x="89" y="64"/>
                  </a:cubicBezTo>
                  <a:cubicBezTo>
                    <a:pt x="88" y="63"/>
                    <a:pt x="86" y="62"/>
                    <a:pt x="86" y="61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91" y="63"/>
                    <a:pt x="98" y="65"/>
                    <a:pt x="106" y="67"/>
                  </a:cubicBezTo>
                  <a:cubicBezTo>
                    <a:pt x="106" y="67"/>
                    <a:pt x="106" y="67"/>
                    <a:pt x="106" y="67"/>
                  </a:cubicBezTo>
                  <a:cubicBezTo>
                    <a:pt x="112" y="68"/>
                    <a:pt x="119" y="69"/>
                    <a:pt x="124" y="69"/>
                  </a:cubicBezTo>
                  <a:cubicBezTo>
                    <a:pt x="128" y="69"/>
                    <a:pt x="131" y="69"/>
                    <a:pt x="133" y="68"/>
                  </a:cubicBezTo>
                  <a:cubicBezTo>
                    <a:pt x="134" y="68"/>
                    <a:pt x="135" y="67"/>
                    <a:pt x="135" y="66"/>
                  </a:cubicBezTo>
                  <a:cubicBezTo>
                    <a:pt x="135" y="65"/>
                    <a:pt x="135" y="65"/>
                    <a:pt x="135" y="64"/>
                  </a:cubicBezTo>
                  <a:cubicBezTo>
                    <a:pt x="135" y="62"/>
                    <a:pt x="135" y="59"/>
                    <a:pt x="136" y="57"/>
                  </a:cubicBezTo>
                  <a:cubicBezTo>
                    <a:pt x="137" y="56"/>
                    <a:pt x="137" y="56"/>
                    <a:pt x="136" y="55"/>
                  </a:cubicBezTo>
                  <a:cubicBezTo>
                    <a:pt x="136" y="54"/>
                    <a:pt x="135" y="54"/>
                    <a:pt x="134" y="54"/>
                  </a:cubicBezTo>
                  <a:cubicBezTo>
                    <a:pt x="134" y="54"/>
                    <a:pt x="134" y="54"/>
                    <a:pt x="134" y="54"/>
                  </a:cubicBezTo>
                  <a:cubicBezTo>
                    <a:pt x="133" y="54"/>
                    <a:pt x="131" y="54"/>
                    <a:pt x="130" y="54"/>
                  </a:cubicBezTo>
                  <a:cubicBezTo>
                    <a:pt x="121" y="54"/>
                    <a:pt x="112" y="53"/>
                    <a:pt x="103" y="51"/>
                  </a:cubicBezTo>
                  <a:cubicBezTo>
                    <a:pt x="104" y="50"/>
                    <a:pt x="104" y="50"/>
                    <a:pt x="104" y="50"/>
                  </a:cubicBezTo>
                  <a:cubicBezTo>
                    <a:pt x="108" y="48"/>
                    <a:pt x="111" y="46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6" y="42"/>
                    <a:pt x="116" y="42"/>
                    <a:pt x="116" y="41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15" y="37"/>
                    <a:pt x="114" y="35"/>
                    <a:pt x="113" y="33"/>
                  </a:cubicBezTo>
                  <a:cubicBezTo>
                    <a:pt x="113" y="33"/>
                    <a:pt x="112" y="32"/>
                    <a:pt x="112" y="32"/>
                  </a:cubicBezTo>
                  <a:cubicBezTo>
                    <a:pt x="112" y="32"/>
                    <a:pt x="111" y="32"/>
                    <a:pt x="111" y="32"/>
                  </a:cubicBezTo>
                  <a:cubicBezTo>
                    <a:pt x="111" y="32"/>
                    <a:pt x="110" y="32"/>
                    <a:pt x="110" y="32"/>
                  </a:cubicBezTo>
                  <a:cubicBezTo>
                    <a:pt x="103" y="37"/>
                    <a:pt x="96" y="42"/>
                    <a:pt x="88" y="42"/>
                  </a:cubicBezTo>
                  <a:cubicBezTo>
                    <a:pt x="88" y="41"/>
                    <a:pt x="88" y="41"/>
                    <a:pt x="87" y="41"/>
                  </a:cubicBezTo>
                  <a:cubicBezTo>
                    <a:pt x="87" y="40"/>
                    <a:pt x="85" y="39"/>
                    <a:pt x="84" y="39"/>
                  </a:cubicBezTo>
                  <a:cubicBezTo>
                    <a:pt x="85" y="30"/>
                    <a:pt x="92" y="21"/>
                    <a:pt x="100" y="15"/>
                  </a:cubicBezTo>
                  <a:cubicBezTo>
                    <a:pt x="101" y="15"/>
                    <a:pt x="101" y="14"/>
                    <a:pt x="101" y="13"/>
                  </a:cubicBezTo>
                  <a:cubicBezTo>
                    <a:pt x="101" y="12"/>
                    <a:pt x="101" y="11"/>
                    <a:pt x="100" y="11"/>
                  </a:cubicBezTo>
                  <a:cubicBezTo>
                    <a:pt x="95" y="8"/>
                    <a:pt x="90" y="6"/>
                    <a:pt x="84" y="5"/>
                  </a:cubicBezTo>
                  <a:cubicBezTo>
                    <a:pt x="84" y="4"/>
                    <a:pt x="83" y="4"/>
                    <a:pt x="83" y="4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1" y="3"/>
                    <a:pt x="81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79" y="3"/>
                    <a:pt x="79" y="3"/>
                  </a:cubicBezTo>
                  <a:cubicBezTo>
                    <a:pt x="76" y="3"/>
                    <a:pt x="73" y="4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4"/>
                    <a:pt x="70" y="3"/>
                    <a:pt x="69" y="2"/>
                  </a:cubicBezTo>
                  <a:cubicBezTo>
                    <a:pt x="68" y="1"/>
                    <a:pt x="67" y="0"/>
                    <a:pt x="65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9" name="Freeform 770"/>
            <p:cNvSpPr>
              <a:spLocks noEditPoints="1"/>
            </p:cNvSpPr>
            <p:nvPr/>
          </p:nvSpPr>
          <p:spPr bwMode="auto">
            <a:xfrm>
              <a:off x="4332" y="726"/>
              <a:ext cx="126" cy="189"/>
            </a:xfrm>
            <a:custGeom>
              <a:avLst/>
              <a:gdLst>
                <a:gd name="T0" fmla="*/ 26 w 53"/>
                <a:gd name="T1" fmla="*/ 65 h 80"/>
                <a:gd name="T2" fmla="*/ 24 w 53"/>
                <a:gd name="T3" fmla="*/ 43 h 80"/>
                <a:gd name="T4" fmla="*/ 10 w 53"/>
                <a:gd name="T5" fmla="*/ 34 h 80"/>
                <a:gd name="T6" fmla="*/ 8 w 53"/>
                <a:gd name="T7" fmla="*/ 22 h 80"/>
                <a:gd name="T8" fmla="*/ 20 w 53"/>
                <a:gd name="T9" fmla="*/ 13 h 80"/>
                <a:gd name="T10" fmla="*/ 21 w 53"/>
                <a:gd name="T11" fmla="*/ 5 h 80"/>
                <a:gd name="T12" fmla="*/ 25 w 53"/>
                <a:gd name="T13" fmla="*/ 9 h 80"/>
                <a:gd name="T14" fmla="*/ 28 w 53"/>
                <a:gd name="T15" fmla="*/ 11 h 80"/>
                <a:gd name="T16" fmla="*/ 28 w 53"/>
                <a:gd name="T17" fmla="*/ 11 h 80"/>
                <a:gd name="T18" fmla="*/ 31 w 53"/>
                <a:gd name="T19" fmla="*/ 12 h 80"/>
                <a:gd name="T20" fmla="*/ 45 w 53"/>
                <a:gd name="T21" fmla="*/ 17 h 80"/>
                <a:gd name="T22" fmla="*/ 41 w 53"/>
                <a:gd name="T23" fmla="*/ 23 h 80"/>
                <a:gd name="T24" fmla="*/ 35 w 53"/>
                <a:gd name="T25" fmla="*/ 19 h 80"/>
                <a:gd name="T26" fmla="*/ 29 w 53"/>
                <a:gd name="T27" fmla="*/ 16 h 80"/>
                <a:gd name="T28" fmla="*/ 27 w 53"/>
                <a:gd name="T29" fmla="*/ 17 h 80"/>
                <a:gd name="T30" fmla="*/ 27 w 53"/>
                <a:gd name="T31" fmla="*/ 37 h 80"/>
                <a:gd name="T32" fmla="*/ 30 w 53"/>
                <a:gd name="T33" fmla="*/ 39 h 80"/>
                <a:gd name="T34" fmla="*/ 48 w 53"/>
                <a:gd name="T35" fmla="*/ 52 h 80"/>
                <a:gd name="T36" fmla="*/ 46 w 53"/>
                <a:gd name="T37" fmla="*/ 63 h 80"/>
                <a:gd name="T38" fmla="*/ 33 w 53"/>
                <a:gd name="T39" fmla="*/ 69 h 80"/>
                <a:gd name="T40" fmla="*/ 31 w 53"/>
                <a:gd name="T41" fmla="*/ 75 h 80"/>
                <a:gd name="T42" fmla="*/ 28 w 53"/>
                <a:gd name="T43" fmla="*/ 71 h 80"/>
                <a:gd name="T44" fmla="*/ 23 w 53"/>
                <a:gd name="T45" fmla="*/ 69 h 80"/>
                <a:gd name="T46" fmla="*/ 9 w 53"/>
                <a:gd name="T47" fmla="*/ 60 h 80"/>
                <a:gd name="T48" fmla="*/ 24 w 53"/>
                <a:gd name="T49" fmla="*/ 66 h 80"/>
                <a:gd name="T50" fmla="*/ 27 w 53"/>
                <a:gd name="T51" fmla="*/ 0 h 80"/>
                <a:gd name="T52" fmla="*/ 17 w 53"/>
                <a:gd name="T53" fmla="*/ 3 h 80"/>
                <a:gd name="T54" fmla="*/ 7 w 53"/>
                <a:gd name="T55" fmla="*/ 16 h 80"/>
                <a:gd name="T56" fmla="*/ 2 w 53"/>
                <a:gd name="T57" fmla="*/ 27 h 80"/>
                <a:gd name="T58" fmla="*/ 20 w 53"/>
                <a:gd name="T59" fmla="*/ 45 h 80"/>
                <a:gd name="T60" fmla="*/ 9 w 53"/>
                <a:gd name="T61" fmla="*/ 56 h 80"/>
                <a:gd name="T62" fmla="*/ 7 w 53"/>
                <a:gd name="T63" fmla="*/ 55 h 80"/>
                <a:gd name="T64" fmla="*/ 0 w 53"/>
                <a:gd name="T65" fmla="*/ 65 h 80"/>
                <a:gd name="T66" fmla="*/ 1 w 53"/>
                <a:gd name="T67" fmla="*/ 68 h 80"/>
                <a:gd name="T68" fmla="*/ 22 w 53"/>
                <a:gd name="T69" fmla="*/ 73 h 80"/>
                <a:gd name="T70" fmla="*/ 25 w 53"/>
                <a:gd name="T71" fmla="*/ 78 h 80"/>
                <a:gd name="T72" fmla="*/ 27 w 53"/>
                <a:gd name="T73" fmla="*/ 80 h 80"/>
                <a:gd name="T74" fmla="*/ 36 w 53"/>
                <a:gd name="T75" fmla="*/ 77 h 80"/>
                <a:gd name="T76" fmla="*/ 36 w 53"/>
                <a:gd name="T77" fmla="*/ 73 h 80"/>
                <a:gd name="T78" fmla="*/ 53 w 53"/>
                <a:gd name="T79" fmla="*/ 55 h 80"/>
                <a:gd name="T80" fmla="*/ 45 w 53"/>
                <a:gd name="T81" fmla="*/ 42 h 80"/>
                <a:gd name="T82" fmla="*/ 31 w 53"/>
                <a:gd name="T83" fmla="*/ 22 h 80"/>
                <a:gd name="T84" fmla="*/ 41 w 53"/>
                <a:gd name="T85" fmla="*/ 27 h 80"/>
                <a:gd name="T86" fmla="*/ 41 w 53"/>
                <a:gd name="T87" fmla="*/ 27 h 80"/>
                <a:gd name="T88" fmla="*/ 44 w 53"/>
                <a:gd name="T89" fmla="*/ 25 h 80"/>
                <a:gd name="T90" fmla="*/ 49 w 53"/>
                <a:gd name="T91" fmla="*/ 19 h 80"/>
                <a:gd name="T92" fmla="*/ 48 w 53"/>
                <a:gd name="T93" fmla="*/ 14 h 80"/>
                <a:gd name="T94" fmla="*/ 32 w 53"/>
                <a:gd name="T95" fmla="*/ 8 h 80"/>
                <a:gd name="T96" fmla="*/ 29 w 53"/>
                <a:gd name="T97" fmla="*/ 2 h 80"/>
                <a:gd name="T98" fmla="*/ 27 w 53"/>
                <a:gd name="T9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3" h="80">
                  <a:moveTo>
                    <a:pt x="24" y="66"/>
                  </a:moveTo>
                  <a:cubicBezTo>
                    <a:pt x="25" y="66"/>
                    <a:pt x="25" y="66"/>
                    <a:pt x="26" y="65"/>
                  </a:cubicBezTo>
                  <a:cubicBezTo>
                    <a:pt x="26" y="65"/>
                    <a:pt x="27" y="64"/>
                    <a:pt x="27" y="63"/>
                  </a:cubicBezTo>
                  <a:cubicBezTo>
                    <a:pt x="26" y="57"/>
                    <a:pt x="25" y="50"/>
                    <a:pt x="24" y="43"/>
                  </a:cubicBezTo>
                  <a:cubicBezTo>
                    <a:pt x="24" y="42"/>
                    <a:pt x="23" y="41"/>
                    <a:pt x="22" y="41"/>
                  </a:cubicBezTo>
                  <a:cubicBezTo>
                    <a:pt x="16" y="39"/>
                    <a:pt x="12" y="37"/>
                    <a:pt x="10" y="34"/>
                  </a:cubicBezTo>
                  <a:cubicBezTo>
                    <a:pt x="7" y="32"/>
                    <a:pt x="7" y="29"/>
                    <a:pt x="7" y="27"/>
                  </a:cubicBezTo>
                  <a:cubicBezTo>
                    <a:pt x="7" y="25"/>
                    <a:pt x="7" y="24"/>
                    <a:pt x="8" y="22"/>
                  </a:cubicBezTo>
                  <a:cubicBezTo>
                    <a:pt x="8" y="21"/>
                    <a:pt x="9" y="20"/>
                    <a:pt x="10" y="19"/>
                  </a:cubicBezTo>
                  <a:cubicBezTo>
                    <a:pt x="12" y="16"/>
                    <a:pt x="16" y="15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9"/>
                    <a:pt x="21" y="7"/>
                    <a:pt x="21" y="5"/>
                  </a:cubicBezTo>
                  <a:cubicBezTo>
                    <a:pt x="23" y="4"/>
                    <a:pt x="24" y="4"/>
                    <a:pt x="25" y="4"/>
                  </a:cubicBezTo>
                  <a:cubicBezTo>
                    <a:pt x="25" y="6"/>
                    <a:pt x="25" y="8"/>
                    <a:pt x="25" y="9"/>
                  </a:cubicBezTo>
                  <a:cubicBezTo>
                    <a:pt x="25" y="10"/>
                    <a:pt x="26" y="11"/>
                    <a:pt x="26" y="11"/>
                  </a:cubicBezTo>
                  <a:cubicBezTo>
                    <a:pt x="27" y="11"/>
                    <a:pt x="27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30" y="12"/>
                    <a:pt x="31" y="12"/>
                  </a:cubicBezTo>
                  <a:cubicBezTo>
                    <a:pt x="33" y="13"/>
                    <a:pt x="36" y="13"/>
                    <a:pt x="39" y="14"/>
                  </a:cubicBezTo>
                  <a:cubicBezTo>
                    <a:pt x="41" y="15"/>
                    <a:pt x="43" y="16"/>
                    <a:pt x="45" y="17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9"/>
                    <a:pt x="42" y="21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39" y="22"/>
                    <a:pt x="37" y="20"/>
                    <a:pt x="35" y="19"/>
                  </a:cubicBezTo>
                  <a:cubicBezTo>
                    <a:pt x="34" y="18"/>
                    <a:pt x="32" y="18"/>
                    <a:pt x="31" y="17"/>
                  </a:cubicBezTo>
                  <a:cubicBezTo>
                    <a:pt x="30" y="17"/>
                    <a:pt x="29" y="16"/>
                    <a:pt x="29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7" y="16"/>
                    <a:pt x="27" y="17"/>
                  </a:cubicBezTo>
                  <a:cubicBezTo>
                    <a:pt x="26" y="17"/>
                    <a:pt x="26" y="18"/>
                    <a:pt x="26" y="18"/>
                  </a:cubicBezTo>
                  <a:cubicBezTo>
                    <a:pt x="26" y="25"/>
                    <a:pt x="27" y="31"/>
                    <a:pt x="27" y="37"/>
                  </a:cubicBezTo>
                  <a:cubicBezTo>
                    <a:pt x="27" y="38"/>
                    <a:pt x="28" y="39"/>
                    <a:pt x="29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4" y="41"/>
                    <a:pt x="38" y="43"/>
                    <a:pt x="42" y="46"/>
                  </a:cubicBezTo>
                  <a:cubicBezTo>
                    <a:pt x="45" y="48"/>
                    <a:pt x="47" y="50"/>
                    <a:pt x="48" y="52"/>
                  </a:cubicBezTo>
                  <a:cubicBezTo>
                    <a:pt x="48" y="53"/>
                    <a:pt x="49" y="54"/>
                    <a:pt x="49" y="55"/>
                  </a:cubicBezTo>
                  <a:cubicBezTo>
                    <a:pt x="49" y="58"/>
                    <a:pt x="48" y="61"/>
                    <a:pt x="46" y="63"/>
                  </a:cubicBezTo>
                  <a:cubicBezTo>
                    <a:pt x="43" y="66"/>
                    <a:pt x="40" y="68"/>
                    <a:pt x="35" y="69"/>
                  </a:cubicBezTo>
                  <a:cubicBezTo>
                    <a:pt x="35" y="69"/>
                    <a:pt x="34" y="69"/>
                    <a:pt x="33" y="69"/>
                  </a:cubicBezTo>
                  <a:cubicBezTo>
                    <a:pt x="32" y="69"/>
                    <a:pt x="31" y="71"/>
                    <a:pt x="31" y="72"/>
                  </a:cubicBezTo>
                  <a:cubicBezTo>
                    <a:pt x="31" y="73"/>
                    <a:pt x="31" y="74"/>
                    <a:pt x="31" y="75"/>
                  </a:cubicBezTo>
                  <a:cubicBezTo>
                    <a:pt x="30" y="75"/>
                    <a:pt x="29" y="76"/>
                    <a:pt x="28" y="76"/>
                  </a:cubicBezTo>
                  <a:cubicBezTo>
                    <a:pt x="28" y="74"/>
                    <a:pt x="28" y="73"/>
                    <a:pt x="28" y="71"/>
                  </a:cubicBezTo>
                  <a:cubicBezTo>
                    <a:pt x="28" y="70"/>
                    <a:pt x="27" y="69"/>
                    <a:pt x="26" y="69"/>
                  </a:cubicBezTo>
                  <a:cubicBezTo>
                    <a:pt x="25" y="69"/>
                    <a:pt x="24" y="69"/>
                    <a:pt x="23" y="69"/>
                  </a:cubicBezTo>
                  <a:cubicBezTo>
                    <a:pt x="19" y="69"/>
                    <a:pt x="12" y="68"/>
                    <a:pt x="6" y="66"/>
                  </a:cubicBezTo>
                  <a:cubicBezTo>
                    <a:pt x="7" y="64"/>
                    <a:pt x="8" y="62"/>
                    <a:pt x="9" y="60"/>
                  </a:cubicBezTo>
                  <a:cubicBezTo>
                    <a:pt x="14" y="63"/>
                    <a:pt x="19" y="65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moveTo>
                    <a:pt x="27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4" y="0"/>
                    <a:pt x="22" y="0"/>
                    <a:pt x="19" y="1"/>
                  </a:cubicBezTo>
                  <a:cubicBezTo>
                    <a:pt x="18" y="1"/>
                    <a:pt x="17" y="2"/>
                    <a:pt x="17" y="3"/>
                  </a:cubicBezTo>
                  <a:cubicBezTo>
                    <a:pt x="17" y="5"/>
                    <a:pt x="17" y="7"/>
                    <a:pt x="17" y="10"/>
                  </a:cubicBezTo>
                  <a:cubicBezTo>
                    <a:pt x="13" y="11"/>
                    <a:pt x="10" y="13"/>
                    <a:pt x="7" y="16"/>
                  </a:cubicBezTo>
                  <a:cubicBezTo>
                    <a:pt x="6" y="17"/>
                    <a:pt x="5" y="19"/>
                    <a:pt x="4" y="20"/>
                  </a:cubicBezTo>
                  <a:cubicBezTo>
                    <a:pt x="3" y="22"/>
                    <a:pt x="2" y="25"/>
                    <a:pt x="2" y="27"/>
                  </a:cubicBezTo>
                  <a:cubicBezTo>
                    <a:pt x="2" y="30"/>
                    <a:pt x="3" y="34"/>
                    <a:pt x="6" y="37"/>
                  </a:cubicBezTo>
                  <a:cubicBezTo>
                    <a:pt x="9" y="40"/>
                    <a:pt x="14" y="43"/>
                    <a:pt x="20" y="45"/>
                  </a:cubicBezTo>
                  <a:cubicBezTo>
                    <a:pt x="20" y="50"/>
                    <a:pt x="21" y="56"/>
                    <a:pt x="22" y="61"/>
                  </a:cubicBezTo>
                  <a:cubicBezTo>
                    <a:pt x="17" y="60"/>
                    <a:pt x="13" y="58"/>
                    <a:pt x="9" y="56"/>
                  </a:cubicBezTo>
                  <a:cubicBezTo>
                    <a:pt x="9" y="55"/>
                    <a:pt x="8" y="55"/>
                    <a:pt x="8" y="55"/>
                  </a:cubicBezTo>
                  <a:cubicBezTo>
                    <a:pt x="8" y="55"/>
                    <a:pt x="8" y="55"/>
                    <a:pt x="7" y="55"/>
                  </a:cubicBezTo>
                  <a:cubicBezTo>
                    <a:pt x="7" y="56"/>
                    <a:pt x="6" y="56"/>
                    <a:pt x="6" y="57"/>
                  </a:cubicBezTo>
                  <a:cubicBezTo>
                    <a:pt x="5" y="60"/>
                    <a:pt x="3" y="62"/>
                    <a:pt x="0" y="65"/>
                  </a:cubicBezTo>
                  <a:cubicBezTo>
                    <a:pt x="0" y="65"/>
                    <a:pt x="0" y="66"/>
                    <a:pt x="0" y="67"/>
                  </a:cubicBezTo>
                  <a:cubicBezTo>
                    <a:pt x="0" y="67"/>
                    <a:pt x="0" y="68"/>
                    <a:pt x="1" y="68"/>
                  </a:cubicBezTo>
                  <a:cubicBezTo>
                    <a:pt x="7" y="71"/>
                    <a:pt x="12" y="72"/>
                    <a:pt x="17" y="73"/>
                  </a:cubicBezTo>
                  <a:cubicBezTo>
                    <a:pt x="19" y="73"/>
                    <a:pt x="21" y="73"/>
                    <a:pt x="22" y="73"/>
                  </a:cubicBezTo>
                  <a:cubicBezTo>
                    <a:pt x="23" y="73"/>
                    <a:pt x="23" y="73"/>
                    <a:pt x="24" y="74"/>
                  </a:cubicBezTo>
                  <a:cubicBezTo>
                    <a:pt x="24" y="75"/>
                    <a:pt x="24" y="77"/>
                    <a:pt x="25" y="78"/>
                  </a:cubicBezTo>
                  <a:cubicBezTo>
                    <a:pt x="25" y="80"/>
                    <a:pt x="26" y="80"/>
                    <a:pt x="27" y="80"/>
                  </a:cubicBezTo>
                  <a:cubicBezTo>
                    <a:pt x="27" y="80"/>
                    <a:pt x="27" y="80"/>
                    <a:pt x="27" y="80"/>
                  </a:cubicBezTo>
                  <a:cubicBezTo>
                    <a:pt x="29" y="80"/>
                    <a:pt x="32" y="80"/>
                    <a:pt x="34" y="79"/>
                  </a:cubicBezTo>
                  <a:cubicBezTo>
                    <a:pt x="35" y="79"/>
                    <a:pt x="36" y="78"/>
                    <a:pt x="36" y="77"/>
                  </a:cubicBezTo>
                  <a:cubicBezTo>
                    <a:pt x="36" y="76"/>
                    <a:pt x="36" y="74"/>
                    <a:pt x="35" y="73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41" y="72"/>
                    <a:pt x="46" y="69"/>
                    <a:pt x="49" y="65"/>
                  </a:cubicBezTo>
                  <a:cubicBezTo>
                    <a:pt x="52" y="63"/>
                    <a:pt x="53" y="59"/>
                    <a:pt x="53" y="55"/>
                  </a:cubicBezTo>
                  <a:cubicBezTo>
                    <a:pt x="53" y="54"/>
                    <a:pt x="53" y="52"/>
                    <a:pt x="52" y="50"/>
                  </a:cubicBezTo>
                  <a:cubicBezTo>
                    <a:pt x="50" y="47"/>
                    <a:pt x="47" y="44"/>
                    <a:pt x="45" y="42"/>
                  </a:cubicBezTo>
                  <a:cubicBezTo>
                    <a:pt x="41" y="39"/>
                    <a:pt x="36" y="37"/>
                    <a:pt x="32" y="35"/>
                  </a:cubicBezTo>
                  <a:cubicBezTo>
                    <a:pt x="31" y="31"/>
                    <a:pt x="31" y="26"/>
                    <a:pt x="31" y="22"/>
                  </a:cubicBezTo>
                  <a:cubicBezTo>
                    <a:pt x="33" y="23"/>
                    <a:pt x="37" y="25"/>
                    <a:pt x="38" y="26"/>
                  </a:cubicBezTo>
                  <a:cubicBezTo>
                    <a:pt x="39" y="27"/>
                    <a:pt x="39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2" y="27"/>
                    <a:pt x="43" y="27"/>
                    <a:pt x="43" y="26"/>
                  </a:cubicBezTo>
                  <a:cubicBezTo>
                    <a:pt x="44" y="26"/>
                    <a:pt x="44" y="26"/>
                    <a:pt x="44" y="25"/>
                  </a:cubicBezTo>
                  <a:cubicBezTo>
                    <a:pt x="45" y="24"/>
                    <a:pt x="47" y="22"/>
                    <a:pt x="48" y="20"/>
                  </a:cubicBezTo>
                  <a:cubicBezTo>
                    <a:pt x="48" y="20"/>
                    <a:pt x="48" y="20"/>
                    <a:pt x="49" y="19"/>
                  </a:cubicBezTo>
                  <a:cubicBezTo>
                    <a:pt x="49" y="18"/>
                    <a:pt x="49" y="18"/>
                    <a:pt x="49" y="17"/>
                  </a:cubicBezTo>
                  <a:cubicBezTo>
                    <a:pt x="49" y="16"/>
                    <a:pt x="49" y="15"/>
                    <a:pt x="48" y="14"/>
                  </a:cubicBezTo>
                  <a:cubicBezTo>
                    <a:pt x="46" y="12"/>
                    <a:pt x="42" y="11"/>
                    <a:pt x="38" y="9"/>
                  </a:cubicBezTo>
                  <a:cubicBezTo>
                    <a:pt x="36" y="9"/>
                    <a:pt x="34" y="8"/>
                    <a:pt x="32" y="8"/>
                  </a:cubicBezTo>
                  <a:cubicBezTo>
                    <a:pt x="31" y="8"/>
                    <a:pt x="30" y="7"/>
                    <a:pt x="30" y="7"/>
                  </a:cubicBezTo>
                  <a:cubicBezTo>
                    <a:pt x="29" y="5"/>
                    <a:pt x="29" y="3"/>
                    <a:pt x="29" y="2"/>
                  </a:cubicBezTo>
                  <a:cubicBezTo>
                    <a:pt x="29" y="1"/>
                    <a:pt x="29" y="0"/>
                    <a:pt x="28" y="0"/>
                  </a:cubicBezTo>
                  <a:cubicBezTo>
                    <a:pt x="28" y="0"/>
                    <a:pt x="28" y="0"/>
                    <a:pt x="2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0" name="Freeform 771"/>
            <p:cNvSpPr>
              <a:spLocks noEditPoints="1"/>
            </p:cNvSpPr>
            <p:nvPr/>
          </p:nvSpPr>
          <p:spPr bwMode="auto">
            <a:xfrm>
              <a:off x="4359" y="764"/>
              <a:ext cx="28" cy="47"/>
            </a:xfrm>
            <a:custGeom>
              <a:avLst/>
              <a:gdLst>
                <a:gd name="T0" fmla="*/ 7 w 12"/>
                <a:gd name="T1" fmla="*/ 14 h 20"/>
                <a:gd name="T2" fmla="*/ 6 w 12"/>
                <a:gd name="T3" fmla="*/ 13 h 20"/>
                <a:gd name="T4" fmla="*/ 5 w 12"/>
                <a:gd name="T5" fmla="*/ 9 h 20"/>
                <a:gd name="T6" fmla="*/ 5 w 12"/>
                <a:gd name="T7" fmla="*/ 9 h 20"/>
                <a:gd name="T8" fmla="*/ 5 w 12"/>
                <a:gd name="T9" fmla="*/ 8 h 20"/>
                <a:gd name="T10" fmla="*/ 7 w 12"/>
                <a:gd name="T11" fmla="*/ 6 h 20"/>
                <a:gd name="T12" fmla="*/ 7 w 12"/>
                <a:gd name="T13" fmla="*/ 14 h 20"/>
                <a:gd name="T14" fmla="*/ 9 w 12"/>
                <a:gd name="T15" fmla="*/ 0 h 20"/>
                <a:gd name="T16" fmla="*/ 8 w 12"/>
                <a:gd name="T17" fmla="*/ 0 h 20"/>
                <a:gd name="T18" fmla="*/ 6 w 12"/>
                <a:gd name="T19" fmla="*/ 1 h 20"/>
                <a:gd name="T20" fmla="*/ 2 w 12"/>
                <a:gd name="T21" fmla="*/ 4 h 20"/>
                <a:gd name="T22" fmla="*/ 0 w 12"/>
                <a:gd name="T23" fmla="*/ 9 h 20"/>
                <a:gd name="T24" fmla="*/ 0 w 12"/>
                <a:gd name="T25" fmla="*/ 10 h 20"/>
                <a:gd name="T26" fmla="*/ 3 w 12"/>
                <a:gd name="T27" fmla="*/ 15 h 20"/>
                <a:gd name="T28" fmla="*/ 7 w 12"/>
                <a:gd name="T29" fmla="*/ 19 h 20"/>
                <a:gd name="T30" fmla="*/ 9 w 12"/>
                <a:gd name="T31" fmla="*/ 20 h 20"/>
                <a:gd name="T32" fmla="*/ 10 w 12"/>
                <a:gd name="T33" fmla="*/ 20 h 20"/>
                <a:gd name="T34" fmla="*/ 11 w 12"/>
                <a:gd name="T35" fmla="*/ 20 h 20"/>
                <a:gd name="T36" fmla="*/ 12 w 12"/>
                <a:gd name="T37" fmla="*/ 18 h 20"/>
                <a:gd name="T38" fmla="*/ 11 w 12"/>
                <a:gd name="T39" fmla="*/ 2 h 20"/>
                <a:gd name="T40" fmla="*/ 10 w 12"/>
                <a:gd name="T41" fmla="*/ 0 h 20"/>
                <a:gd name="T42" fmla="*/ 9 w 12"/>
                <a:gd name="T4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" h="20">
                  <a:moveTo>
                    <a:pt x="7" y="14"/>
                  </a:moveTo>
                  <a:cubicBezTo>
                    <a:pt x="7" y="13"/>
                    <a:pt x="6" y="13"/>
                    <a:pt x="6" y="13"/>
                  </a:cubicBezTo>
                  <a:cubicBezTo>
                    <a:pt x="5" y="12"/>
                    <a:pt x="5" y="11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5" y="7"/>
                    <a:pt x="6" y="6"/>
                    <a:pt x="7" y="6"/>
                  </a:cubicBezTo>
                  <a:cubicBezTo>
                    <a:pt x="7" y="8"/>
                    <a:pt x="7" y="11"/>
                    <a:pt x="7" y="14"/>
                  </a:cubicBezTo>
                  <a:moveTo>
                    <a:pt x="9" y="0"/>
                  </a:moveTo>
                  <a:cubicBezTo>
                    <a:pt x="9" y="0"/>
                    <a:pt x="8" y="0"/>
                    <a:pt x="8" y="0"/>
                  </a:cubicBezTo>
                  <a:cubicBezTo>
                    <a:pt x="7" y="0"/>
                    <a:pt x="7" y="1"/>
                    <a:pt x="6" y="1"/>
                  </a:cubicBezTo>
                  <a:cubicBezTo>
                    <a:pt x="5" y="2"/>
                    <a:pt x="3" y="3"/>
                    <a:pt x="2" y="4"/>
                  </a:cubicBezTo>
                  <a:cubicBezTo>
                    <a:pt x="1" y="6"/>
                    <a:pt x="0" y="7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2"/>
                    <a:pt x="1" y="14"/>
                    <a:pt x="3" y="15"/>
                  </a:cubicBezTo>
                  <a:cubicBezTo>
                    <a:pt x="4" y="17"/>
                    <a:pt x="6" y="18"/>
                    <a:pt x="7" y="19"/>
                  </a:cubicBezTo>
                  <a:cubicBezTo>
                    <a:pt x="8" y="19"/>
                    <a:pt x="9" y="20"/>
                    <a:pt x="9" y="20"/>
                  </a:cubicBezTo>
                  <a:cubicBezTo>
                    <a:pt x="9" y="20"/>
                    <a:pt x="10" y="20"/>
                    <a:pt x="10" y="20"/>
                  </a:cubicBezTo>
                  <a:cubicBezTo>
                    <a:pt x="10" y="20"/>
                    <a:pt x="11" y="20"/>
                    <a:pt x="11" y="20"/>
                  </a:cubicBezTo>
                  <a:cubicBezTo>
                    <a:pt x="12" y="19"/>
                    <a:pt x="12" y="18"/>
                    <a:pt x="12" y="18"/>
                  </a:cubicBezTo>
                  <a:cubicBezTo>
                    <a:pt x="12" y="12"/>
                    <a:pt x="11" y="7"/>
                    <a:pt x="11" y="2"/>
                  </a:cubicBezTo>
                  <a:cubicBezTo>
                    <a:pt x="11" y="1"/>
                    <a:pt x="11" y="1"/>
                    <a:pt x="10" y="0"/>
                  </a:cubicBezTo>
                  <a:cubicBezTo>
                    <a:pt x="10" y="0"/>
                    <a:pt x="9" y="0"/>
                    <a:pt x="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1" name="Freeform 772"/>
            <p:cNvSpPr>
              <a:spLocks noEditPoints="1"/>
            </p:cNvSpPr>
            <p:nvPr/>
          </p:nvSpPr>
          <p:spPr bwMode="auto">
            <a:xfrm>
              <a:off x="4399" y="830"/>
              <a:ext cx="33" cy="52"/>
            </a:xfrm>
            <a:custGeom>
              <a:avLst/>
              <a:gdLst>
                <a:gd name="T0" fmla="*/ 6 w 14"/>
                <a:gd name="T1" fmla="*/ 18 h 22"/>
                <a:gd name="T2" fmla="*/ 5 w 14"/>
                <a:gd name="T3" fmla="*/ 7 h 22"/>
                <a:gd name="T4" fmla="*/ 7 w 14"/>
                <a:gd name="T5" fmla="*/ 9 h 22"/>
                <a:gd name="T6" fmla="*/ 10 w 14"/>
                <a:gd name="T7" fmla="*/ 14 h 22"/>
                <a:gd name="T8" fmla="*/ 10 w 14"/>
                <a:gd name="T9" fmla="*/ 14 h 22"/>
                <a:gd name="T10" fmla="*/ 8 w 14"/>
                <a:gd name="T11" fmla="*/ 16 h 22"/>
                <a:gd name="T12" fmla="*/ 6 w 14"/>
                <a:gd name="T13" fmla="*/ 18 h 22"/>
                <a:gd name="T14" fmla="*/ 2 w 14"/>
                <a:gd name="T15" fmla="*/ 0 h 22"/>
                <a:gd name="T16" fmla="*/ 1 w 14"/>
                <a:gd name="T17" fmla="*/ 1 h 22"/>
                <a:gd name="T18" fmla="*/ 0 w 14"/>
                <a:gd name="T19" fmla="*/ 3 h 22"/>
                <a:gd name="T20" fmla="*/ 2 w 14"/>
                <a:gd name="T21" fmla="*/ 21 h 22"/>
                <a:gd name="T22" fmla="*/ 3 w 14"/>
                <a:gd name="T23" fmla="*/ 22 h 22"/>
                <a:gd name="T24" fmla="*/ 4 w 14"/>
                <a:gd name="T25" fmla="*/ 22 h 22"/>
                <a:gd name="T26" fmla="*/ 5 w 14"/>
                <a:gd name="T27" fmla="*/ 22 h 22"/>
                <a:gd name="T28" fmla="*/ 7 w 14"/>
                <a:gd name="T29" fmla="*/ 22 h 22"/>
                <a:gd name="T30" fmla="*/ 11 w 14"/>
                <a:gd name="T31" fmla="*/ 19 h 22"/>
                <a:gd name="T32" fmla="*/ 14 w 14"/>
                <a:gd name="T33" fmla="*/ 15 h 22"/>
                <a:gd name="T34" fmla="*/ 12 w 14"/>
                <a:gd name="T35" fmla="*/ 15 h 22"/>
                <a:gd name="T36" fmla="*/ 14 w 14"/>
                <a:gd name="T37" fmla="*/ 15 h 22"/>
                <a:gd name="T38" fmla="*/ 14 w 14"/>
                <a:gd name="T39" fmla="*/ 14 h 22"/>
                <a:gd name="T40" fmla="*/ 10 w 14"/>
                <a:gd name="T41" fmla="*/ 6 h 22"/>
                <a:gd name="T42" fmla="*/ 3 w 14"/>
                <a:gd name="T43" fmla="*/ 1 h 22"/>
                <a:gd name="T44" fmla="*/ 2 w 14"/>
                <a:gd name="T4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22">
                  <a:moveTo>
                    <a:pt x="6" y="18"/>
                  </a:moveTo>
                  <a:cubicBezTo>
                    <a:pt x="6" y="14"/>
                    <a:pt x="5" y="10"/>
                    <a:pt x="5" y="7"/>
                  </a:cubicBezTo>
                  <a:cubicBezTo>
                    <a:pt x="6" y="7"/>
                    <a:pt x="7" y="8"/>
                    <a:pt x="7" y="9"/>
                  </a:cubicBezTo>
                  <a:cubicBezTo>
                    <a:pt x="9" y="10"/>
                    <a:pt x="10" y="12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9" y="15"/>
                    <a:pt x="9" y="16"/>
                    <a:pt x="8" y="16"/>
                  </a:cubicBezTo>
                  <a:cubicBezTo>
                    <a:pt x="8" y="17"/>
                    <a:pt x="7" y="17"/>
                    <a:pt x="6" y="18"/>
                  </a:cubicBezTo>
                  <a:moveTo>
                    <a:pt x="2" y="0"/>
                  </a:moveTo>
                  <a:cubicBezTo>
                    <a:pt x="2" y="0"/>
                    <a:pt x="2" y="1"/>
                    <a:pt x="1" y="1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1" y="9"/>
                    <a:pt x="1" y="15"/>
                    <a:pt x="2" y="21"/>
                  </a:cubicBezTo>
                  <a:cubicBezTo>
                    <a:pt x="2" y="21"/>
                    <a:pt x="2" y="22"/>
                    <a:pt x="3" y="22"/>
                  </a:cubicBezTo>
                  <a:cubicBezTo>
                    <a:pt x="3" y="22"/>
                    <a:pt x="4" y="22"/>
                    <a:pt x="4" y="22"/>
                  </a:cubicBezTo>
                  <a:cubicBezTo>
                    <a:pt x="4" y="22"/>
                    <a:pt x="4" y="22"/>
                    <a:pt x="5" y="22"/>
                  </a:cubicBezTo>
                  <a:cubicBezTo>
                    <a:pt x="5" y="22"/>
                    <a:pt x="6" y="22"/>
                    <a:pt x="7" y="22"/>
                  </a:cubicBezTo>
                  <a:cubicBezTo>
                    <a:pt x="9" y="21"/>
                    <a:pt x="10" y="21"/>
                    <a:pt x="11" y="19"/>
                  </a:cubicBezTo>
                  <a:cubicBezTo>
                    <a:pt x="13" y="18"/>
                    <a:pt x="13" y="17"/>
                    <a:pt x="14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4"/>
                    <a:pt x="14" y="14"/>
                  </a:cubicBezTo>
                  <a:cubicBezTo>
                    <a:pt x="14" y="10"/>
                    <a:pt x="12" y="8"/>
                    <a:pt x="10" y="6"/>
                  </a:cubicBezTo>
                  <a:cubicBezTo>
                    <a:pt x="8" y="3"/>
                    <a:pt x="6" y="2"/>
                    <a:pt x="3" y="1"/>
                  </a:cubicBezTo>
                  <a:cubicBezTo>
                    <a:pt x="3" y="1"/>
                    <a:pt x="3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2" name="Freeform 773"/>
            <p:cNvSpPr>
              <a:spLocks noEditPoints="1"/>
            </p:cNvSpPr>
            <p:nvPr/>
          </p:nvSpPr>
          <p:spPr bwMode="auto">
            <a:xfrm>
              <a:off x="3049" y="2901"/>
              <a:ext cx="190" cy="189"/>
            </a:xfrm>
            <a:custGeom>
              <a:avLst/>
              <a:gdLst>
                <a:gd name="T0" fmla="*/ 48 w 80"/>
                <a:gd name="T1" fmla="*/ 76 h 80"/>
                <a:gd name="T2" fmla="*/ 43 w 80"/>
                <a:gd name="T3" fmla="*/ 76 h 80"/>
                <a:gd name="T4" fmla="*/ 43 w 80"/>
                <a:gd name="T5" fmla="*/ 77 h 80"/>
                <a:gd name="T6" fmla="*/ 37 w 80"/>
                <a:gd name="T7" fmla="*/ 77 h 80"/>
                <a:gd name="T8" fmla="*/ 39 w 80"/>
                <a:gd name="T9" fmla="*/ 77 h 80"/>
                <a:gd name="T10" fmla="*/ 35 w 80"/>
                <a:gd name="T11" fmla="*/ 74 h 80"/>
                <a:gd name="T12" fmla="*/ 32 w 80"/>
                <a:gd name="T13" fmla="*/ 76 h 80"/>
                <a:gd name="T14" fmla="*/ 34 w 80"/>
                <a:gd name="T15" fmla="*/ 74 h 80"/>
                <a:gd name="T16" fmla="*/ 27 w 80"/>
                <a:gd name="T17" fmla="*/ 75 h 80"/>
                <a:gd name="T18" fmla="*/ 29 w 80"/>
                <a:gd name="T19" fmla="*/ 75 h 80"/>
                <a:gd name="T20" fmla="*/ 27 w 80"/>
                <a:gd name="T21" fmla="*/ 70 h 80"/>
                <a:gd name="T22" fmla="*/ 23 w 80"/>
                <a:gd name="T23" fmla="*/ 73 h 80"/>
                <a:gd name="T24" fmla="*/ 25 w 80"/>
                <a:gd name="T25" fmla="*/ 69 h 80"/>
                <a:gd name="T26" fmla="*/ 13 w 80"/>
                <a:gd name="T27" fmla="*/ 64 h 80"/>
                <a:gd name="T28" fmla="*/ 16 w 80"/>
                <a:gd name="T29" fmla="*/ 68 h 80"/>
                <a:gd name="T30" fmla="*/ 13 w 80"/>
                <a:gd name="T31" fmla="*/ 55 h 80"/>
                <a:gd name="T32" fmla="*/ 9 w 80"/>
                <a:gd name="T33" fmla="*/ 58 h 80"/>
                <a:gd name="T34" fmla="*/ 11 w 80"/>
                <a:gd name="T35" fmla="*/ 50 h 80"/>
                <a:gd name="T36" fmla="*/ 9 w 80"/>
                <a:gd name="T37" fmla="*/ 58 h 80"/>
                <a:gd name="T38" fmla="*/ 9 w 80"/>
                <a:gd name="T39" fmla="*/ 44 h 80"/>
                <a:gd name="T40" fmla="*/ 6 w 80"/>
                <a:gd name="T41" fmla="*/ 53 h 80"/>
                <a:gd name="T42" fmla="*/ 7 w 80"/>
                <a:gd name="T43" fmla="*/ 36 h 80"/>
                <a:gd name="T44" fmla="*/ 9 w 80"/>
                <a:gd name="T45" fmla="*/ 42 h 80"/>
                <a:gd name="T46" fmla="*/ 4 w 80"/>
                <a:gd name="T47" fmla="*/ 34 h 80"/>
                <a:gd name="T48" fmla="*/ 6 w 80"/>
                <a:gd name="T49" fmla="*/ 35 h 80"/>
                <a:gd name="T50" fmla="*/ 5 w 80"/>
                <a:gd name="T51" fmla="*/ 29 h 80"/>
                <a:gd name="T52" fmla="*/ 4 w 80"/>
                <a:gd name="T53" fmla="*/ 31 h 80"/>
                <a:gd name="T54" fmla="*/ 10 w 80"/>
                <a:gd name="T55" fmla="*/ 21 h 80"/>
                <a:gd name="T56" fmla="*/ 5 w 80"/>
                <a:gd name="T57" fmla="*/ 27 h 80"/>
                <a:gd name="T58" fmla="*/ 12 w 80"/>
                <a:gd name="T59" fmla="*/ 17 h 80"/>
                <a:gd name="T60" fmla="*/ 9 w 80"/>
                <a:gd name="T61" fmla="*/ 20 h 80"/>
                <a:gd name="T62" fmla="*/ 15 w 80"/>
                <a:gd name="T63" fmla="*/ 50 h 80"/>
                <a:gd name="T64" fmla="*/ 32 w 80"/>
                <a:gd name="T65" fmla="*/ 5 h 80"/>
                <a:gd name="T66" fmla="*/ 75 w 80"/>
                <a:gd name="T67" fmla="*/ 30 h 80"/>
                <a:gd name="T68" fmla="*/ 55 w 80"/>
                <a:gd name="T69" fmla="*/ 72 h 80"/>
                <a:gd name="T70" fmla="*/ 40 w 80"/>
                <a:gd name="T71" fmla="*/ 0 h 80"/>
                <a:gd name="T72" fmla="*/ 22 w 80"/>
                <a:gd name="T73" fmla="*/ 6 h 80"/>
                <a:gd name="T74" fmla="*/ 8 w 80"/>
                <a:gd name="T75" fmla="*/ 14 h 80"/>
                <a:gd name="T76" fmla="*/ 0 w 80"/>
                <a:gd name="T77" fmla="*/ 39 h 80"/>
                <a:gd name="T78" fmla="*/ 34 w 80"/>
                <a:gd name="T79" fmla="*/ 80 h 80"/>
                <a:gd name="T80" fmla="*/ 41 w 80"/>
                <a:gd name="T81" fmla="*/ 80 h 80"/>
                <a:gd name="T82" fmla="*/ 46 w 80"/>
                <a:gd name="T83" fmla="*/ 80 h 80"/>
                <a:gd name="T84" fmla="*/ 48 w 80"/>
                <a:gd name="T85" fmla="*/ 80 h 80"/>
                <a:gd name="T86" fmla="*/ 74 w 80"/>
                <a:gd name="T87" fmla="*/ 62 h 80"/>
                <a:gd name="T88" fmla="*/ 63 w 80"/>
                <a:gd name="T89" fmla="*/ 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0" h="80">
                  <a:moveTo>
                    <a:pt x="46" y="77"/>
                  </a:moveTo>
                  <a:cubicBezTo>
                    <a:pt x="47" y="76"/>
                    <a:pt x="47" y="76"/>
                    <a:pt x="47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7" y="76"/>
                    <a:pt x="46" y="77"/>
                    <a:pt x="46" y="77"/>
                  </a:cubicBezTo>
                  <a:moveTo>
                    <a:pt x="41" y="77"/>
                  </a:moveTo>
                  <a:cubicBezTo>
                    <a:pt x="42" y="77"/>
                    <a:pt x="42" y="76"/>
                    <a:pt x="43" y="76"/>
                  </a:cubicBezTo>
                  <a:cubicBezTo>
                    <a:pt x="43" y="76"/>
                    <a:pt x="44" y="76"/>
                    <a:pt x="44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43" y="77"/>
                    <a:pt x="42" y="77"/>
                    <a:pt x="41" y="77"/>
                  </a:cubicBezTo>
                  <a:moveTo>
                    <a:pt x="39" y="77"/>
                  </a:moveTo>
                  <a:cubicBezTo>
                    <a:pt x="39" y="77"/>
                    <a:pt x="38" y="77"/>
                    <a:pt x="37" y="77"/>
                  </a:cubicBezTo>
                  <a:cubicBezTo>
                    <a:pt x="38" y="76"/>
                    <a:pt x="38" y="76"/>
                    <a:pt x="39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40" y="76"/>
                    <a:pt x="40" y="77"/>
                    <a:pt x="39" y="77"/>
                  </a:cubicBezTo>
                  <a:moveTo>
                    <a:pt x="35" y="77"/>
                  </a:moveTo>
                  <a:cubicBezTo>
                    <a:pt x="35" y="77"/>
                    <a:pt x="34" y="77"/>
                    <a:pt x="34" y="76"/>
                  </a:cubicBezTo>
                  <a:cubicBezTo>
                    <a:pt x="34" y="76"/>
                    <a:pt x="35" y="75"/>
                    <a:pt x="35" y="74"/>
                  </a:cubicBezTo>
                  <a:cubicBezTo>
                    <a:pt x="36" y="74"/>
                    <a:pt x="36" y="74"/>
                    <a:pt x="37" y="75"/>
                  </a:cubicBezTo>
                  <a:cubicBezTo>
                    <a:pt x="36" y="75"/>
                    <a:pt x="36" y="76"/>
                    <a:pt x="35" y="77"/>
                  </a:cubicBezTo>
                  <a:moveTo>
                    <a:pt x="32" y="76"/>
                  </a:moveTo>
                  <a:cubicBezTo>
                    <a:pt x="31" y="76"/>
                    <a:pt x="31" y="76"/>
                    <a:pt x="31" y="76"/>
                  </a:cubicBezTo>
                  <a:cubicBezTo>
                    <a:pt x="32" y="75"/>
                    <a:pt x="32" y="74"/>
                    <a:pt x="33" y="73"/>
                  </a:cubicBezTo>
                  <a:cubicBezTo>
                    <a:pt x="33" y="73"/>
                    <a:pt x="33" y="73"/>
                    <a:pt x="34" y="74"/>
                  </a:cubicBezTo>
                  <a:cubicBezTo>
                    <a:pt x="33" y="74"/>
                    <a:pt x="33" y="75"/>
                    <a:pt x="32" y="76"/>
                  </a:cubicBezTo>
                  <a:moveTo>
                    <a:pt x="29" y="75"/>
                  </a:moveTo>
                  <a:cubicBezTo>
                    <a:pt x="28" y="75"/>
                    <a:pt x="28" y="75"/>
                    <a:pt x="27" y="75"/>
                  </a:cubicBezTo>
                  <a:cubicBezTo>
                    <a:pt x="28" y="74"/>
                    <a:pt x="29" y="73"/>
                    <a:pt x="29" y="71"/>
                  </a:cubicBezTo>
                  <a:cubicBezTo>
                    <a:pt x="30" y="72"/>
                    <a:pt x="30" y="72"/>
                    <a:pt x="31" y="72"/>
                  </a:cubicBezTo>
                  <a:cubicBezTo>
                    <a:pt x="31" y="73"/>
                    <a:pt x="30" y="74"/>
                    <a:pt x="29" y="75"/>
                  </a:cubicBezTo>
                  <a:moveTo>
                    <a:pt x="25" y="74"/>
                  </a:moveTo>
                  <a:cubicBezTo>
                    <a:pt x="25" y="74"/>
                    <a:pt x="24" y="74"/>
                    <a:pt x="24" y="73"/>
                  </a:cubicBezTo>
                  <a:cubicBezTo>
                    <a:pt x="25" y="72"/>
                    <a:pt x="26" y="71"/>
                    <a:pt x="27" y="70"/>
                  </a:cubicBezTo>
                  <a:cubicBezTo>
                    <a:pt x="27" y="70"/>
                    <a:pt x="28" y="70"/>
                    <a:pt x="28" y="71"/>
                  </a:cubicBezTo>
                  <a:cubicBezTo>
                    <a:pt x="27" y="72"/>
                    <a:pt x="26" y="73"/>
                    <a:pt x="25" y="74"/>
                  </a:cubicBezTo>
                  <a:moveTo>
                    <a:pt x="23" y="73"/>
                  </a:moveTo>
                  <a:cubicBezTo>
                    <a:pt x="21" y="72"/>
                    <a:pt x="19" y="70"/>
                    <a:pt x="17" y="69"/>
                  </a:cubicBezTo>
                  <a:cubicBezTo>
                    <a:pt x="18" y="68"/>
                    <a:pt x="19" y="66"/>
                    <a:pt x="21" y="65"/>
                  </a:cubicBezTo>
                  <a:cubicBezTo>
                    <a:pt x="22" y="66"/>
                    <a:pt x="24" y="68"/>
                    <a:pt x="25" y="69"/>
                  </a:cubicBezTo>
                  <a:cubicBezTo>
                    <a:pt x="24" y="70"/>
                    <a:pt x="23" y="71"/>
                    <a:pt x="23" y="73"/>
                  </a:cubicBezTo>
                  <a:moveTo>
                    <a:pt x="16" y="68"/>
                  </a:moveTo>
                  <a:cubicBezTo>
                    <a:pt x="15" y="67"/>
                    <a:pt x="14" y="66"/>
                    <a:pt x="13" y="64"/>
                  </a:cubicBezTo>
                  <a:cubicBezTo>
                    <a:pt x="13" y="63"/>
                    <a:pt x="15" y="61"/>
                    <a:pt x="16" y="59"/>
                  </a:cubicBezTo>
                  <a:cubicBezTo>
                    <a:pt x="17" y="61"/>
                    <a:pt x="18" y="62"/>
                    <a:pt x="19" y="64"/>
                  </a:cubicBezTo>
                  <a:cubicBezTo>
                    <a:pt x="18" y="65"/>
                    <a:pt x="17" y="67"/>
                    <a:pt x="16" y="68"/>
                  </a:cubicBezTo>
                  <a:moveTo>
                    <a:pt x="11" y="63"/>
                  </a:moveTo>
                  <a:cubicBezTo>
                    <a:pt x="11" y="62"/>
                    <a:pt x="10" y="61"/>
                    <a:pt x="9" y="60"/>
                  </a:cubicBezTo>
                  <a:cubicBezTo>
                    <a:pt x="11" y="58"/>
                    <a:pt x="12" y="57"/>
                    <a:pt x="13" y="55"/>
                  </a:cubicBezTo>
                  <a:cubicBezTo>
                    <a:pt x="14" y="56"/>
                    <a:pt x="14" y="57"/>
                    <a:pt x="15" y="58"/>
                  </a:cubicBezTo>
                  <a:cubicBezTo>
                    <a:pt x="14" y="59"/>
                    <a:pt x="12" y="61"/>
                    <a:pt x="11" y="63"/>
                  </a:cubicBezTo>
                  <a:moveTo>
                    <a:pt x="9" y="58"/>
                  </a:moveTo>
                  <a:cubicBezTo>
                    <a:pt x="8" y="57"/>
                    <a:pt x="7" y="56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8" y="53"/>
                    <a:pt x="10" y="51"/>
                    <a:pt x="11" y="50"/>
                  </a:cubicBezTo>
                  <a:cubicBezTo>
                    <a:pt x="11" y="50"/>
                    <a:pt x="11" y="51"/>
                    <a:pt x="12" y="52"/>
                  </a:cubicBezTo>
                  <a:cubicBezTo>
                    <a:pt x="12" y="52"/>
                    <a:pt x="12" y="53"/>
                    <a:pt x="12" y="53"/>
                  </a:cubicBezTo>
                  <a:cubicBezTo>
                    <a:pt x="11" y="55"/>
                    <a:pt x="10" y="57"/>
                    <a:pt x="9" y="58"/>
                  </a:cubicBezTo>
                  <a:moveTo>
                    <a:pt x="6" y="53"/>
                  </a:moveTo>
                  <a:cubicBezTo>
                    <a:pt x="6" y="51"/>
                    <a:pt x="5" y="50"/>
                    <a:pt x="5" y="49"/>
                  </a:cubicBezTo>
                  <a:cubicBezTo>
                    <a:pt x="7" y="47"/>
                    <a:pt x="8" y="46"/>
                    <a:pt x="9" y="44"/>
                  </a:cubicBezTo>
                  <a:cubicBezTo>
                    <a:pt x="10" y="45"/>
                    <a:pt x="10" y="47"/>
                    <a:pt x="10" y="48"/>
                  </a:cubicBezTo>
                  <a:cubicBezTo>
                    <a:pt x="9" y="49"/>
                    <a:pt x="8" y="50"/>
                    <a:pt x="8" y="51"/>
                  </a:cubicBezTo>
                  <a:cubicBezTo>
                    <a:pt x="7" y="52"/>
                    <a:pt x="7" y="52"/>
                    <a:pt x="6" y="53"/>
                  </a:cubicBezTo>
                  <a:moveTo>
                    <a:pt x="5" y="47"/>
                  </a:moveTo>
                  <a:cubicBezTo>
                    <a:pt x="4" y="44"/>
                    <a:pt x="4" y="41"/>
                    <a:pt x="4" y="39"/>
                  </a:cubicBezTo>
                  <a:cubicBezTo>
                    <a:pt x="5" y="38"/>
                    <a:pt x="6" y="37"/>
                    <a:pt x="7" y="36"/>
                  </a:cubicBezTo>
                  <a:cubicBezTo>
                    <a:pt x="7" y="36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7"/>
                    <a:pt x="9" y="40"/>
                    <a:pt x="9" y="42"/>
                  </a:cubicBezTo>
                  <a:cubicBezTo>
                    <a:pt x="8" y="44"/>
                    <a:pt x="6" y="45"/>
                    <a:pt x="5" y="47"/>
                  </a:cubicBezTo>
                  <a:moveTo>
                    <a:pt x="4" y="37"/>
                  </a:moveTo>
                  <a:cubicBezTo>
                    <a:pt x="4" y="36"/>
                    <a:pt x="4" y="35"/>
                    <a:pt x="4" y="34"/>
                  </a:cubicBezTo>
                  <a:cubicBezTo>
                    <a:pt x="6" y="33"/>
                    <a:pt x="7" y="31"/>
                    <a:pt x="9" y="30"/>
                  </a:cubicBezTo>
                  <a:cubicBezTo>
                    <a:pt x="9" y="31"/>
                    <a:pt x="9" y="31"/>
                    <a:pt x="9" y="32"/>
                  </a:cubicBezTo>
                  <a:cubicBezTo>
                    <a:pt x="8" y="33"/>
                    <a:pt x="7" y="34"/>
                    <a:pt x="6" y="35"/>
                  </a:cubicBezTo>
                  <a:cubicBezTo>
                    <a:pt x="5" y="36"/>
                    <a:pt x="4" y="36"/>
                    <a:pt x="4" y="37"/>
                  </a:cubicBezTo>
                  <a:moveTo>
                    <a:pt x="4" y="31"/>
                  </a:moveTo>
                  <a:cubicBezTo>
                    <a:pt x="5" y="31"/>
                    <a:pt x="5" y="30"/>
                    <a:pt x="5" y="29"/>
                  </a:cubicBezTo>
                  <a:cubicBezTo>
                    <a:pt x="6" y="28"/>
                    <a:pt x="8" y="27"/>
                    <a:pt x="9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9"/>
                    <a:pt x="6" y="30"/>
                    <a:pt x="4" y="31"/>
                  </a:cubicBezTo>
                  <a:moveTo>
                    <a:pt x="5" y="27"/>
                  </a:moveTo>
                  <a:cubicBezTo>
                    <a:pt x="6" y="26"/>
                    <a:pt x="6" y="25"/>
                    <a:pt x="7" y="24"/>
                  </a:cubicBezTo>
                  <a:cubicBezTo>
                    <a:pt x="8" y="23"/>
                    <a:pt x="9" y="22"/>
                    <a:pt x="10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2"/>
                    <a:pt x="10" y="23"/>
                    <a:pt x="10" y="24"/>
                  </a:cubicBezTo>
                  <a:cubicBezTo>
                    <a:pt x="8" y="25"/>
                    <a:pt x="7" y="26"/>
                    <a:pt x="5" y="27"/>
                  </a:cubicBezTo>
                  <a:moveTo>
                    <a:pt x="8" y="21"/>
                  </a:moveTo>
                  <a:cubicBezTo>
                    <a:pt x="8" y="20"/>
                    <a:pt x="9" y="19"/>
                    <a:pt x="9" y="19"/>
                  </a:cubicBezTo>
                  <a:cubicBezTo>
                    <a:pt x="10" y="18"/>
                    <a:pt x="11" y="18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8"/>
                    <a:pt x="11" y="19"/>
                  </a:cubicBezTo>
                  <a:cubicBezTo>
                    <a:pt x="11" y="19"/>
                    <a:pt x="10" y="20"/>
                    <a:pt x="9" y="20"/>
                  </a:cubicBezTo>
                  <a:cubicBezTo>
                    <a:pt x="9" y="20"/>
                    <a:pt x="8" y="21"/>
                    <a:pt x="8" y="21"/>
                  </a:cubicBezTo>
                  <a:moveTo>
                    <a:pt x="47" y="73"/>
                  </a:moveTo>
                  <a:cubicBezTo>
                    <a:pt x="34" y="73"/>
                    <a:pt x="20" y="63"/>
                    <a:pt x="15" y="50"/>
                  </a:cubicBezTo>
                  <a:cubicBezTo>
                    <a:pt x="13" y="46"/>
                    <a:pt x="12" y="40"/>
                    <a:pt x="12" y="35"/>
                  </a:cubicBezTo>
                  <a:cubicBezTo>
                    <a:pt x="12" y="28"/>
                    <a:pt x="13" y="21"/>
                    <a:pt x="17" y="16"/>
                  </a:cubicBezTo>
                  <a:cubicBezTo>
                    <a:pt x="20" y="10"/>
                    <a:pt x="25" y="6"/>
                    <a:pt x="32" y="5"/>
                  </a:cubicBezTo>
                  <a:cubicBezTo>
                    <a:pt x="35" y="4"/>
                    <a:pt x="37" y="4"/>
                    <a:pt x="40" y="4"/>
                  </a:cubicBezTo>
                  <a:cubicBezTo>
                    <a:pt x="48" y="4"/>
                    <a:pt x="55" y="7"/>
                    <a:pt x="61" y="11"/>
                  </a:cubicBezTo>
                  <a:cubicBezTo>
                    <a:pt x="67" y="16"/>
                    <a:pt x="72" y="23"/>
                    <a:pt x="75" y="30"/>
                  </a:cubicBezTo>
                  <a:cubicBezTo>
                    <a:pt x="76" y="34"/>
                    <a:pt x="77" y="38"/>
                    <a:pt x="77" y="42"/>
                  </a:cubicBezTo>
                  <a:cubicBezTo>
                    <a:pt x="77" y="48"/>
                    <a:pt x="75" y="55"/>
                    <a:pt x="71" y="61"/>
                  </a:cubicBezTo>
                  <a:cubicBezTo>
                    <a:pt x="67" y="66"/>
                    <a:pt x="62" y="70"/>
                    <a:pt x="55" y="72"/>
                  </a:cubicBezTo>
                  <a:cubicBezTo>
                    <a:pt x="53" y="73"/>
                    <a:pt x="50" y="73"/>
                    <a:pt x="48" y="73"/>
                  </a:cubicBezTo>
                  <a:cubicBezTo>
                    <a:pt x="48" y="73"/>
                    <a:pt x="48" y="73"/>
                    <a:pt x="47" y="73"/>
                  </a:cubicBezTo>
                  <a:moveTo>
                    <a:pt x="40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37" y="0"/>
                    <a:pt x="34" y="1"/>
                    <a:pt x="31" y="1"/>
                  </a:cubicBezTo>
                  <a:cubicBezTo>
                    <a:pt x="28" y="2"/>
                    <a:pt x="24" y="4"/>
                    <a:pt x="22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17" y="8"/>
                    <a:pt x="13" y="10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3" y="22"/>
                    <a:pt x="0" y="30"/>
                    <a:pt x="0" y="39"/>
                  </a:cubicBezTo>
                  <a:cubicBezTo>
                    <a:pt x="0" y="44"/>
                    <a:pt x="1" y="50"/>
                    <a:pt x="3" y="55"/>
                  </a:cubicBezTo>
                  <a:cubicBezTo>
                    <a:pt x="9" y="68"/>
                    <a:pt x="20" y="78"/>
                    <a:pt x="34" y="80"/>
                  </a:cubicBezTo>
                  <a:cubicBezTo>
                    <a:pt x="34" y="80"/>
                    <a:pt x="34" y="80"/>
                    <a:pt x="34" y="80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37" y="80"/>
                    <a:pt x="39" y="80"/>
                    <a:pt x="41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42" y="80"/>
                    <a:pt x="44" y="80"/>
                    <a:pt x="45" y="80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52" y="78"/>
                    <a:pt x="58" y="75"/>
                    <a:pt x="62" y="73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7" y="70"/>
                    <a:pt x="71" y="66"/>
                    <a:pt x="74" y="62"/>
                  </a:cubicBezTo>
                  <a:cubicBezTo>
                    <a:pt x="78" y="56"/>
                    <a:pt x="80" y="49"/>
                    <a:pt x="80" y="42"/>
                  </a:cubicBezTo>
                  <a:cubicBezTo>
                    <a:pt x="80" y="37"/>
                    <a:pt x="79" y="33"/>
                    <a:pt x="78" y="29"/>
                  </a:cubicBezTo>
                  <a:cubicBezTo>
                    <a:pt x="75" y="21"/>
                    <a:pt x="70" y="14"/>
                    <a:pt x="63" y="9"/>
                  </a:cubicBezTo>
                  <a:cubicBezTo>
                    <a:pt x="57" y="4"/>
                    <a:pt x="49" y="0"/>
                    <a:pt x="4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3" name="Freeform 774"/>
            <p:cNvSpPr>
              <a:spLocks noEditPoints="1"/>
            </p:cNvSpPr>
            <p:nvPr/>
          </p:nvSpPr>
          <p:spPr bwMode="auto">
            <a:xfrm>
              <a:off x="3085" y="2917"/>
              <a:ext cx="139" cy="147"/>
            </a:xfrm>
            <a:custGeom>
              <a:avLst/>
              <a:gdLst>
                <a:gd name="T0" fmla="*/ 55 w 59"/>
                <a:gd name="T1" fmla="*/ 37 h 62"/>
                <a:gd name="T2" fmla="*/ 55 w 59"/>
                <a:gd name="T3" fmla="*/ 38 h 62"/>
                <a:gd name="T4" fmla="*/ 55 w 59"/>
                <a:gd name="T5" fmla="*/ 32 h 62"/>
                <a:gd name="T6" fmla="*/ 55 w 59"/>
                <a:gd name="T7" fmla="*/ 34 h 62"/>
                <a:gd name="T8" fmla="*/ 55 w 59"/>
                <a:gd name="T9" fmla="*/ 35 h 62"/>
                <a:gd name="T10" fmla="*/ 53 w 59"/>
                <a:gd name="T11" fmla="*/ 27 h 62"/>
                <a:gd name="T12" fmla="*/ 55 w 59"/>
                <a:gd name="T13" fmla="*/ 29 h 62"/>
                <a:gd name="T14" fmla="*/ 54 w 59"/>
                <a:gd name="T15" fmla="*/ 30 h 62"/>
                <a:gd name="T16" fmla="*/ 55 w 59"/>
                <a:gd name="T17" fmla="*/ 24 h 62"/>
                <a:gd name="T18" fmla="*/ 53 w 59"/>
                <a:gd name="T19" fmla="*/ 25 h 62"/>
                <a:gd name="T20" fmla="*/ 52 w 59"/>
                <a:gd name="T21" fmla="*/ 21 h 62"/>
                <a:gd name="T22" fmla="*/ 53 w 59"/>
                <a:gd name="T23" fmla="*/ 25 h 62"/>
                <a:gd name="T24" fmla="*/ 48 w 59"/>
                <a:gd name="T25" fmla="*/ 17 h 62"/>
                <a:gd name="T26" fmla="*/ 51 w 59"/>
                <a:gd name="T27" fmla="*/ 20 h 62"/>
                <a:gd name="T28" fmla="*/ 47 w 59"/>
                <a:gd name="T29" fmla="*/ 16 h 62"/>
                <a:gd name="T30" fmla="*/ 45 w 59"/>
                <a:gd name="T31" fmla="*/ 12 h 62"/>
                <a:gd name="T32" fmla="*/ 47 w 59"/>
                <a:gd name="T33" fmla="*/ 16 h 62"/>
                <a:gd name="T34" fmla="*/ 41 w 59"/>
                <a:gd name="T35" fmla="*/ 10 h 62"/>
                <a:gd name="T36" fmla="*/ 41 w 59"/>
                <a:gd name="T37" fmla="*/ 8 h 62"/>
                <a:gd name="T38" fmla="*/ 44 w 59"/>
                <a:gd name="T39" fmla="*/ 10 h 62"/>
                <a:gd name="T40" fmla="*/ 32 w 59"/>
                <a:gd name="T41" fmla="*/ 59 h 62"/>
                <a:gd name="T42" fmla="*/ 3 w 59"/>
                <a:gd name="T43" fmla="*/ 28 h 62"/>
                <a:gd name="T44" fmla="*/ 11 w 59"/>
                <a:gd name="T45" fmla="*/ 8 h 62"/>
                <a:gd name="T46" fmla="*/ 16 w 59"/>
                <a:gd name="T47" fmla="*/ 7 h 62"/>
                <a:gd name="T48" fmla="*/ 39 w 59"/>
                <a:gd name="T49" fmla="*/ 12 h 62"/>
                <a:gd name="T50" fmla="*/ 40 w 59"/>
                <a:gd name="T51" fmla="*/ 14 h 62"/>
                <a:gd name="T52" fmla="*/ 50 w 59"/>
                <a:gd name="T53" fmla="*/ 28 h 62"/>
                <a:gd name="T54" fmla="*/ 44 w 59"/>
                <a:gd name="T55" fmla="*/ 56 h 62"/>
                <a:gd name="T56" fmla="*/ 38 w 59"/>
                <a:gd name="T57" fmla="*/ 58 h 62"/>
                <a:gd name="T58" fmla="*/ 32 w 59"/>
                <a:gd name="T59" fmla="*/ 59 h 62"/>
                <a:gd name="T60" fmla="*/ 36 w 59"/>
                <a:gd name="T61" fmla="*/ 6 h 62"/>
                <a:gd name="T62" fmla="*/ 39 w 59"/>
                <a:gd name="T63" fmla="*/ 7 h 62"/>
                <a:gd name="T64" fmla="*/ 34 w 59"/>
                <a:gd name="T65" fmla="*/ 5 h 62"/>
                <a:gd name="T66" fmla="*/ 32 w 59"/>
                <a:gd name="T67" fmla="*/ 4 h 62"/>
                <a:gd name="T68" fmla="*/ 34 w 59"/>
                <a:gd name="T69" fmla="*/ 5 h 62"/>
                <a:gd name="T70" fmla="*/ 30 w 59"/>
                <a:gd name="T71" fmla="*/ 4 h 62"/>
                <a:gd name="T72" fmla="*/ 30 w 59"/>
                <a:gd name="T73" fmla="*/ 4 h 62"/>
                <a:gd name="T74" fmla="*/ 26 w 59"/>
                <a:gd name="T75" fmla="*/ 0 h 62"/>
                <a:gd name="T76" fmla="*/ 4 w 59"/>
                <a:gd name="T77" fmla="*/ 11 h 62"/>
                <a:gd name="T78" fmla="*/ 2 w 59"/>
                <a:gd name="T79" fmla="*/ 42 h 62"/>
                <a:gd name="T80" fmla="*/ 39 w 59"/>
                <a:gd name="T81" fmla="*/ 62 h 62"/>
                <a:gd name="T82" fmla="*/ 59 w 59"/>
                <a:gd name="T83" fmla="*/ 34 h 62"/>
                <a:gd name="T84" fmla="*/ 45 w 59"/>
                <a:gd name="T85" fmla="*/ 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9" h="62">
                  <a:moveTo>
                    <a:pt x="55" y="38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5" y="38"/>
                    <a:pt x="55" y="38"/>
                    <a:pt x="55" y="38"/>
                  </a:cubicBezTo>
                  <a:moveTo>
                    <a:pt x="55" y="35"/>
                  </a:moveTo>
                  <a:cubicBezTo>
                    <a:pt x="55" y="34"/>
                    <a:pt x="55" y="33"/>
                    <a:pt x="55" y="32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3"/>
                    <a:pt x="55" y="34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5" y="35"/>
                    <a:pt x="55" y="35"/>
                    <a:pt x="55" y="35"/>
                  </a:cubicBezTo>
                  <a:moveTo>
                    <a:pt x="54" y="30"/>
                  </a:moveTo>
                  <a:cubicBezTo>
                    <a:pt x="54" y="29"/>
                    <a:pt x="54" y="28"/>
                    <a:pt x="53" y="27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7"/>
                    <a:pt x="55" y="28"/>
                    <a:pt x="55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30"/>
                    <a:pt x="54" y="30"/>
                    <a:pt x="54" y="30"/>
                  </a:cubicBezTo>
                  <a:moveTo>
                    <a:pt x="55" y="25"/>
                  </a:moveTo>
                  <a:cubicBezTo>
                    <a:pt x="55" y="24"/>
                    <a:pt x="55" y="24"/>
                    <a:pt x="55" y="24"/>
                  </a:cubicBezTo>
                  <a:cubicBezTo>
                    <a:pt x="55" y="25"/>
                    <a:pt x="55" y="25"/>
                    <a:pt x="55" y="25"/>
                  </a:cubicBezTo>
                  <a:moveTo>
                    <a:pt x="53" y="25"/>
                  </a:moveTo>
                  <a:cubicBezTo>
                    <a:pt x="52" y="24"/>
                    <a:pt x="52" y="23"/>
                    <a:pt x="51" y="22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2"/>
                    <a:pt x="53" y="23"/>
                    <a:pt x="53" y="24"/>
                  </a:cubicBezTo>
                  <a:cubicBezTo>
                    <a:pt x="53" y="25"/>
                    <a:pt x="53" y="25"/>
                    <a:pt x="53" y="25"/>
                  </a:cubicBezTo>
                  <a:moveTo>
                    <a:pt x="50" y="20"/>
                  </a:moveTo>
                  <a:cubicBezTo>
                    <a:pt x="49" y="19"/>
                    <a:pt x="49" y="18"/>
                    <a:pt x="48" y="17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0" y="17"/>
                    <a:pt x="50" y="18"/>
                    <a:pt x="51" y="20"/>
                  </a:cubicBezTo>
                  <a:cubicBezTo>
                    <a:pt x="50" y="20"/>
                    <a:pt x="50" y="20"/>
                    <a:pt x="50" y="20"/>
                  </a:cubicBezTo>
                  <a:moveTo>
                    <a:pt x="47" y="16"/>
                  </a:moveTo>
                  <a:cubicBezTo>
                    <a:pt x="46" y="14"/>
                    <a:pt x="45" y="13"/>
                    <a:pt x="44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6" y="13"/>
                    <a:pt x="47" y="14"/>
                    <a:pt x="48" y="15"/>
                  </a:cubicBezTo>
                  <a:cubicBezTo>
                    <a:pt x="47" y="16"/>
                    <a:pt x="47" y="16"/>
                    <a:pt x="47" y="16"/>
                  </a:cubicBezTo>
                  <a:moveTo>
                    <a:pt x="43" y="11"/>
                  </a:moveTo>
                  <a:cubicBezTo>
                    <a:pt x="42" y="11"/>
                    <a:pt x="42" y="10"/>
                    <a:pt x="41" y="10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1" y="9"/>
                    <a:pt x="42" y="9"/>
                    <a:pt x="43" y="10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3" y="11"/>
                    <a:pt x="43" y="11"/>
                    <a:pt x="43" y="11"/>
                  </a:cubicBezTo>
                  <a:moveTo>
                    <a:pt x="32" y="59"/>
                  </a:moveTo>
                  <a:cubicBezTo>
                    <a:pt x="21" y="59"/>
                    <a:pt x="9" y="51"/>
                    <a:pt x="5" y="41"/>
                  </a:cubicBezTo>
                  <a:cubicBezTo>
                    <a:pt x="4" y="37"/>
                    <a:pt x="3" y="33"/>
                    <a:pt x="3" y="28"/>
                  </a:cubicBezTo>
                  <a:cubicBezTo>
                    <a:pt x="3" y="23"/>
                    <a:pt x="4" y="17"/>
                    <a:pt x="7" y="13"/>
                  </a:cubicBezTo>
                  <a:cubicBezTo>
                    <a:pt x="8" y="11"/>
                    <a:pt x="10" y="10"/>
                    <a:pt x="11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3" y="8"/>
                    <a:pt x="14" y="7"/>
                    <a:pt x="16" y="7"/>
                  </a:cubicBezTo>
                  <a:cubicBezTo>
                    <a:pt x="18" y="6"/>
                    <a:pt x="20" y="6"/>
                    <a:pt x="22" y="6"/>
                  </a:cubicBezTo>
                  <a:cubicBezTo>
                    <a:pt x="28" y="6"/>
                    <a:pt x="34" y="8"/>
                    <a:pt x="39" y="12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5" y="18"/>
                    <a:pt x="48" y="22"/>
                    <a:pt x="50" y="28"/>
                  </a:cubicBezTo>
                  <a:cubicBezTo>
                    <a:pt x="51" y="30"/>
                    <a:pt x="52" y="33"/>
                    <a:pt x="52" y="36"/>
                  </a:cubicBezTo>
                  <a:cubicBezTo>
                    <a:pt x="52" y="44"/>
                    <a:pt x="49" y="51"/>
                    <a:pt x="44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2" y="57"/>
                    <a:pt x="40" y="58"/>
                    <a:pt x="38" y="58"/>
                  </a:cubicBezTo>
                  <a:cubicBezTo>
                    <a:pt x="36" y="59"/>
                    <a:pt x="34" y="59"/>
                    <a:pt x="32" y="59"/>
                  </a:cubicBezTo>
                  <a:cubicBezTo>
                    <a:pt x="32" y="59"/>
                    <a:pt x="32" y="59"/>
                    <a:pt x="32" y="59"/>
                  </a:cubicBezTo>
                  <a:moveTo>
                    <a:pt x="39" y="8"/>
                  </a:moveTo>
                  <a:cubicBezTo>
                    <a:pt x="38" y="7"/>
                    <a:pt x="37" y="7"/>
                    <a:pt x="36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7" y="6"/>
                    <a:pt x="38" y="7"/>
                    <a:pt x="39" y="7"/>
                  </a:cubicBezTo>
                  <a:cubicBezTo>
                    <a:pt x="39" y="8"/>
                    <a:pt x="39" y="8"/>
                    <a:pt x="39" y="8"/>
                  </a:cubicBezTo>
                  <a:moveTo>
                    <a:pt x="34" y="5"/>
                  </a:moveTo>
                  <a:cubicBezTo>
                    <a:pt x="33" y="5"/>
                    <a:pt x="33" y="5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3" y="5"/>
                    <a:pt x="34" y="5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moveTo>
                    <a:pt x="30" y="4"/>
                  </a:move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3" y="0"/>
                    <a:pt x="21" y="0"/>
                    <a:pt x="19" y="1"/>
                  </a:cubicBezTo>
                  <a:cubicBezTo>
                    <a:pt x="12" y="2"/>
                    <a:pt x="7" y="6"/>
                    <a:pt x="4" y="11"/>
                  </a:cubicBezTo>
                  <a:cubicBezTo>
                    <a:pt x="1" y="16"/>
                    <a:pt x="0" y="22"/>
                    <a:pt x="0" y="28"/>
                  </a:cubicBezTo>
                  <a:cubicBezTo>
                    <a:pt x="0" y="33"/>
                    <a:pt x="1" y="38"/>
                    <a:pt x="2" y="42"/>
                  </a:cubicBezTo>
                  <a:cubicBezTo>
                    <a:pt x="7" y="54"/>
                    <a:pt x="19" y="62"/>
                    <a:pt x="32" y="62"/>
                  </a:cubicBezTo>
                  <a:cubicBezTo>
                    <a:pt x="34" y="62"/>
                    <a:pt x="37" y="62"/>
                    <a:pt x="39" y="62"/>
                  </a:cubicBezTo>
                  <a:cubicBezTo>
                    <a:pt x="45" y="60"/>
                    <a:pt x="50" y="56"/>
                    <a:pt x="53" y="51"/>
                  </a:cubicBezTo>
                  <a:cubicBezTo>
                    <a:pt x="57" y="46"/>
                    <a:pt x="59" y="40"/>
                    <a:pt x="59" y="34"/>
                  </a:cubicBezTo>
                  <a:cubicBezTo>
                    <a:pt x="59" y="31"/>
                    <a:pt x="58" y="27"/>
                    <a:pt x="57" y="24"/>
                  </a:cubicBezTo>
                  <a:cubicBezTo>
                    <a:pt x="54" y="17"/>
                    <a:pt x="50" y="11"/>
                    <a:pt x="45" y="7"/>
                  </a:cubicBezTo>
                  <a:cubicBezTo>
                    <a:pt x="39" y="3"/>
                    <a:pt x="33" y="0"/>
                    <a:pt x="26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4" name="Freeform 775"/>
            <p:cNvSpPr>
              <a:spLocks noEditPoints="1"/>
            </p:cNvSpPr>
            <p:nvPr/>
          </p:nvSpPr>
          <p:spPr bwMode="auto">
            <a:xfrm>
              <a:off x="3111" y="2943"/>
              <a:ext cx="78" cy="102"/>
            </a:xfrm>
            <a:custGeom>
              <a:avLst/>
              <a:gdLst>
                <a:gd name="T0" fmla="*/ 4 w 33"/>
                <a:gd name="T1" fmla="*/ 19 h 43"/>
                <a:gd name="T2" fmla="*/ 4 w 33"/>
                <a:gd name="T3" fmla="*/ 12 h 43"/>
                <a:gd name="T4" fmla="*/ 7 w 33"/>
                <a:gd name="T5" fmla="*/ 8 h 43"/>
                <a:gd name="T6" fmla="*/ 6 w 33"/>
                <a:gd name="T7" fmla="*/ 4 h 43"/>
                <a:gd name="T8" fmla="*/ 7 w 33"/>
                <a:gd name="T9" fmla="*/ 3 h 43"/>
                <a:gd name="T10" fmla="*/ 8 w 33"/>
                <a:gd name="T11" fmla="*/ 4 h 43"/>
                <a:gd name="T12" fmla="*/ 11 w 33"/>
                <a:gd name="T13" fmla="*/ 8 h 43"/>
                <a:gd name="T14" fmla="*/ 15 w 33"/>
                <a:gd name="T15" fmla="*/ 7 h 43"/>
                <a:gd name="T16" fmla="*/ 18 w 33"/>
                <a:gd name="T17" fmla="*/ 10 h 43"/>
                <a:gd name="T18" fmla="*/ 15 w 33"/>
                <a:gd name="T19" fmla="*/ 9 h 43"/>
                <a:gd name="T20" fmla="*/ 8 w 33"/>
                <a:gd name="T21" fmla="*/ 13 h 43"/>
                <a:gd name="T22" fmla="*/ 9 w 33"/>
                <a:gd name="T23" fmla="*/ 20 h 43"/>
                <a:gd name="T24" fmla="*/ 13 w 33"/>
                <a:gd name="T25" fmla="*/ 20 h 43"/>
                <a:gd name="T26" fmla="*/ 27 w 33"/>
                <a:gd name="T27" fmla="*/ 21 h 43"/>
                <a:gd name="T28" fmla="*/ 30 w 33"/>
                <a:gd name="T29" fmla="*/ 27 h 43"/>
                <a:gd name="T30" fmla="*/ 27 w 33"/>
                <a:gd name="T31" fmla="*/ 33 h 43"/>
                <a:gd name="T32" fmla="*/ 27 w 33"/>
                <a:gd name="T33" fmla="*/ 36 h 43"/>
                <a:gd name="T34" fmla="*/ 29 w 33"/>
                <a:gd name="T35" fmla="*/ 39 h 43"/>
                <a:gd name="T36" fmla="*/ 26 w 33"/>
                <a:gd name="T37" fmla="*/ 36 h 43"/>
                <a:gd name="T38" fmla="*/ 22 w 33"/>
                <a:gd name="T39" fmla="*/ 36 h 43"/>
                <a:gd name="T40" fmla="*/ 14 w 33"/>
                <a:gd name="T41" fmla="*/ 34 h 43"/>
                <a:gd name="T42" fmla="*/ 24 w 33"/>
                <a:gd name="T43" fmla="*/ 32 h 43"/>
                <a:gd name="T44" fmla="*/ 21 w 33"/>
                <a:gd name="T45" fmla="*/ 22 h 43"/>
                <a:gd name="T46" fmla="*/ 12 w 33"/>
                <a:gd name="T47" fmla="*/ 23 h 43"/>
                <a:gd name="T48" fmla="*/ 12 w 33"/>
                <a:gd name="T49" fmla="*/ 23 h 43"/>
                <a:gd name="T50" fmla="*/ 3 w 33"/>
                <a:gd name="T51" fmla="*/ 2 h 43"/>
                <a:gd name="T52" fmla="*/ 2 w 33"/>
                <a:gd name="T53" fmla="*/ 3 h 43"/>
                <a:gd name="T54" fmla="*/ 3 w 33"/>
                <a:gd name="T55" fmla="*/ 8 h 43"/>
                <a:gd name="T56" fmla="*/ 0 w 33"/>
                <a:gd name="T57" fmla="*/ 15 h 43"/>
                <a:gd name="T58" fmla="*/ 12 w 33"/>
                <a:gd name="T59" fmla="*/ 26 h 43"/>
                <a:gd name="T60" fmla="*/ 20 w 33"/>
                <a:gd name="T61" fmla="*/ 25 h 43"/>
                <a:gd name="T62" fmla="*/ 23 w 33"/>
                <a:gd name="T63" fmla="*/ 26 h 43"/>
                <a:gd name="T64" fmla="*/ 20 w 33"/>
                <a:gd name="T65" fmla="*/ 30 h 43"/>
                <a:gd name="T66" fmla="*/ 17 w 33"/>
                <a:gd name="T67" fmla="*/ 29 h 43"/>
                <a:gd name="T68" fmla="*/ 11 w 33"/>
                <a:gd name="T69" fmla="*/ 32 h 43"/>
                <a:gd name="T70" fmla="*/ 23 w 33"/>
                <a:gd name="T71" fmla="*/ 39 h 43"/>
                <a:gd name="T72" fmla="*/ 26 w 33"/>
                <a:gd name="T73" fmla="*/ 42 h 43"/>
                <a:gd name="T74" fmla="*/ 28 w 33"/>
                <a:gd name="T75" fmla="*/ 43 h 43"/>
                <a:gd name="T76" fmla="*/ 29 w 33"/>
                <a:gd name="T77" fmla="*/ 43 h 43"/>
                <a:gd name="T78" fmla="*/ 33 w 33"/>
                <a:gd name="T79" fmla="*/ 40 h 43"/>
                <a:gd name="T80" fmla="*/ 31 w 33"/>
                <a:gd name="T81" fmla="*/ 35 h 43"/>
                <a:gd name="T82" fmla="*/ 33 w 33"/>
                <a:gd name="T83" fmla="*/ 27 h 43"/>
                <a:gd name="T84" fmla="*/ 21 w 33"/>
                <a:gd name="T85" fmla="*/ 17 h 43"/>
                <a:gd name="T86" fmla="*/ 12 w 33"/>
                <a:gd name="T87" fmla="*/ 17 h 43"/>
                <a:gd name="T88" fmla="*/ 10 w 33"/>
                <a:gd name="T89" fmla="*/ 16 h 43"/>
                <a:gd name="T90" fmla="*/ 15 w 33"/>
                <a:gd name="T91" fmla="*/ 12 h 43"/>
                <a:gd name="T92" fmla="*/ 16 w 33"/>
                <a:gd name="T93" fmla="*/ 13 h 43"/>
                <a:gd name="T94" fmla="*/ 18 w 33"/>
                <a:gd name="T95" fmla="*/ 13 h 43"/>
                <a:gd name="T96" fmla="*/ 24 w 33"/>
                <a:gd name="T97" fmla="*/ 9 h 43"/>
                <a:gd name="T98" fmla="*/ 11 w 33"/>
                <a:gd name="T99" fmla="*/ 4 h 43"/>
                <a:gd name="T100" fmla="*/ 8 w 33"/>
                <a:gd name="T101" fmla="*/ 0 h 43"/>
                <a:gd name="T102" fmla="*/ 8 w 33"/>
                <a:gd name="T10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" h="43">
                  <a:moveTo>
                    <a:pt x="12" y="23"/>
                  </a:moveTo>
                  <a:cubicBezTo>
                    <a:pt x="11" y="23"/>
                    <a:pt x="9" y="22"/>
                    <a:pt x="7" y="21"/>
                  </a:cubicBezTo>
                  <a:cubicBezTo>
                    <a:pt x="6" y="21"/>
                    <a:pt x="5" y="20"/>
                    <a:pt x="4" y="19"/>
                  </a:cubicBezTo>
                  <a:cubicBezTo>
                    <a:pt x="4" y="18"/>
                    <a:pt x="3" y="17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1"/>
                    <a:pt x="5" y="10"/>
                    <a:pt x="6" y="10"/>
                  </a:cubicBezTo>
                  <a:cubicBezTo>
                    <a:pt x="7" y="10"/>
                    <a:pt x="7" y="10"/>
                    <a:pt x="7" y="9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7" y="7"/>
                    <a:pt x="6" y="6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8" y="4"/>
                    <a:pt x="8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6"/>
                    <a:pt x="9" y="7"/>
                    <a:pt x="10" y="7"/>
                  </a:cubicBezTo>
                  <a:cubicBezTo>
                    <a:pt x="10" y="7"/>
                    <a:pt x="10" y="8"/>
                    <a:pt x="11" y="8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2" y="7"/>
                    <a:pt x="14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7"/>
                    <a:pt x="19" y="7"/>
                    <a:pt x="20" y="9"/>
                  </a:cubicBezTo>
                  <a:cubicBezTo>
                    <a:pt x="20" y="9"/>
                    <a:pt x="19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9"/>
                    <a:pt x="16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3" y="9"/>
                    <a:pt x="11" y="10"/>
                    <a:pt x="10" y="11"/>
                  </a:cubicBezTo>
                  <a:cubicBezTo>
                    <a:pt x="9" y="12"/>
                    <a:pt x="8" y="12"/>
                    <a:pt x="8" y="13"/>
                  </a:cubicBezTo>
                  <a:cubicBezTo>
                    <a:pt x="7" y="14"/>
                    <a:pt x="6" y="15"/>
                    <a:pt x="6" y="16"/>
                  </a:cubicBezTo>
                  <a:cubicBezTo>
                    <a:pt x="6" y="16"/>
                    <a:pt x="7" y="17"/>
                    <a:pt x="7" y="17"/>
                  </a:cubicBezTo>
                  <a:cubicBezTo>
                    <a:pt x="7" y="19"/>
                    <a:pt x="8" y="20"/>
                    <a:pt x="9" y="20"/>
                  </a:cubicBezTo>
                  <a:cubicBezTo>
                    <a:pt x="10" y="20"/>
                    <a:pt x="12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5" y="20"/>
                    <a:pt x="18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3" y="20"/>
                    <a:pt x="25" y="20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22"/>
                    <a:pt x="30" y="25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8"/>
                    <a:pt x="29" y="29"/>
                    <a:pt x="28" y="31"/>
                  </a:cubicBezTo>
                  <a:cubicBezTo>
                    <a:pt x="28" y="31"/>
                    <a:pt x="28" y="32"/>
                    <a:pt x="27" y="32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6" y="34"/>
                    <a:pt x="26" y="35"/>
                    <a:pt x="27" y="35"/>
                  </a:cubicBezTo>
                  <a:cubicBezTo>
                    <a:pt x="27" y="35"/>
                    <a:pt x="27" y="36"/>
                    <a:pt x="27" y="36"/>
                  </a:cubicBezTo>
                  <a:cubicBezTo>
                    <a:pt x="28" y="36"/>
                    <a:pt x="28" y="37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8" y="39"/>
                    <a:pt x="28" y="39"/>
                  </a:cubicBezTo>
                  <a:cubicBezTo>
                    <a:pt x="27" y="38"/>
                    <a:pt x="27" y="38"/>
                    <a:pt x="26" y="37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5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3" y="35"/>
                    <a:pt x="22" y="36"/>
                    <a:pt x="22" y="36"/>
                  </a:cubicBezTo>
                  <a:cubicBezTo>
                    <a:pt x="21" y="36"/>
                    <a:pt x="20" y="36"/>
                    <a:pt x="20" y="36"/>
                  </a:cubicBezTo>
                  <a:cubicBezTo>
                    <a:pt x="20" y="36"/>
                    <a:pt x="20" y="36"/>
                    <a:pt x="19" y="36"/>
                  </a:cubicBezTo>
                  <a:cubicBezTo>
                    <a:pt x="17" y="36"/>
                    <a:pt x="15" y="35"/>
                    <a:pt x="14" y="34"/>
                  </a:cubicBezTo>
                  <a:cubicBezTo>
                    <a:pt x="15" y="33"/>
                    <a:pt x="15" y="33"/>
                    <a:pt x="16" y="33"/>
                  </a:cubicBezTo>
                  <a:cubicBezTo>
                    <a:pt x="17" y="33"/>
                    <a:pt x="18" y="33"/>
                    <a:pt x="20" y="33"/>
                  </a:cubicBezTo>
                  <a:cubicBezTo>
                    <a:pt x="21" y="33"/>
                    <a:pt x="23" y="33"/>
                    <a:pt x="24" y="32"/>
                  </a:cubicBezTo>
                  <a:cubicBezTo>
                    <a:pt x="26" y="31"/>
                    <a:pt x="27" y="29"/>
                    <a:pt x="27" y="27"/>
                  </a:cubicBezTo>
                  <a:cubicBezTo>
                    <a:pt x="27" y="25"/>
                    <a:pt x="27" y="24"/>
                    <a:pt x="26" y="23"/>
                  </a:cubicBezTo>
                  <a:cubicBezTo>
                    <a:pt x="24" y="22"/>
                    <a:pt x="23" y="22"/>
                    <a:pt x="21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7" y="22"/>
                    <a:pt x="15" y="22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moveTo>
                    <a:pt x="7" y="0"/>
                  </a:moveTo>
                  <a:cubicBezTo>
                    <a:pt x="6" y="0"/>
                    <a:pt x="5" y="1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2" y="4"/>
                    <a:pt x="2" y="4"/>
                    <a:pt x="2" y="5"/>
                  </a:cubicBezTo>
                  <a:cubicBezTo>
                    <a:pt x="2" y="5"/>
                    <a:pt x="2" y="5"/>
                    <a:pt x="3" y="6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9"/>
                    <a:pt x="2" y="9"/>
                    <a:pt x="2" y="10"/>
                  </a:cubicBezTo>
                  <a:cubicBezTo>
                    <a:pt x="1" y="11"/>
                    <a:pt x="0" y="13"/>
                    <a:pt x="0" y="14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0" y="18"/>
                    <a:pt x="1" y="19"/>
                    <a:pt x="2" y="21"/>
                  </a:cubicBezTo>
                  <a:cubicBezTo>
                    <a:pt x="3" y="23"/>
                    <a:pt x="5" y="24"/>
                    <a:pt x="7" y="25"/>
                  </a:cubicBezTo>
                  <a:cubicBezTo>
                    <a:pt x="9" y="26"/>
                    <a:pt x="11" y="26"/>
                    <a:pt x="12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5" y="26"/>
                    <a:pt x="17" y="25"/>
                    <a:pt x="20" y="25"/>
                  </a:cubicBezTo>
                  <a:cubicBezTo>
                    <a:pt x="20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2" y="25"/>
                    <a:pt x="23" y="25"/>
                    <a:pt x="23" y="26"/>
                  </a:cubicBezTo>
                  <a:cubicBezTo>
                    <a:pt x="24" y="26"/>
                    <a:pt x="24" y="26"/>
                    <a:pt x="24" y="27"/>
                  </a:cubicBezTo>
                  <a:cubicBezTo>
                    <a:pt x="24" y="28"/>
                    <a:pt x="23" y="29"/>
                    <a:pt x="22" y="29"/>
                  </a:cubicBezTo>
                  <a:cubicBezTo>
                    <a:pt x="22" y="30"/>
                    <a:pt x="21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0"/>
                    <a:pt x="18" y="30"/>
                    <a:pt x="17" y="29"/>
                  </a:cubicBezTo>
                  <a:cubicBezTo>
                    <a:pt x="17" y="29"/>
                    <a:pt x="16" y="29"/>
                    <a:pt x="16" y="29"/>
                  </a:cubicBezTo>
                  <a:cubicBezTo>
                    <a:pt x="16" y="29"/>
                    <a:pt x="15" y="29"/>
                    <a:pt x="15" y="29"/>
                  </a:cubicBezTo>
                  <a:cubicBezTo>
                    <a:pt x="14" y="30"/>
                    <a:pt x="12" y="31"/>
                    <a:pt x="11" y="32"/>
                  </a:cubicBezTo>
                  <a:cubicBezTo>
                    <a:pt x="10" y="33"/>
                    <a:pt x="10" y="33"/>
                    <a:pt x="10" y="34"/>
                  </a:cubicBezTo>
                  <a:cubicBezTo>
                    <a:pt x="12" y="38"/>
                    <a:pt x="16" y="39"/>
                    <a:pt x="20" y="39"/>
                  </a:cubicBezTo>
                  <a:cubicBezTo>
                    <a:pt x="21" y="39"/>
                    <a:pt x="22" y="39"/>
                    <a:pt x="23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5" y="41"/>
                    <a:pt x="26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7" y="43"/>
                    <a:pt x="27" y="43"/>
                    <a:pt x="28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29" y="42"/>
                    <a:pt x="30" y="42"/>
                    <a:pt x="30" y="42"/>
                  </a:cubicBezTo>
                  <a:cubicBezTo>
                    <a:pt x="31" y="42"/>
                    <a:pt x="32" y="41"/>
                    <a:pt x="32" y="41"/>
                  </a:cubicBezTo>
                  <a:cubicBezTo>
                    <a:pt x="33" y="41"/>
                    <a:pt x="33" y="40"/>
                    <a:pt x="33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39"/>
                    <a:pt x="33" y="39"/>
                    <a:pt x="33" y="38"/>
                  </a:cubicBezTo>
                  <a:cubicBezTo>
                    <a:pt x="32" y="37"/>
                    <a:pt x="31" y="36"/>
                    <a:pt x="31" y="35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4"/>
                    <a:pt x="31" y="33"/>
                    <a:pt x="31" y="33"/>
                  </a:cubicBezTo>
                  <a:cubicBezTo>
                    <a:pt x="32" y="31"/>
                    <a:pt x="33" y="29"/>
                    <a:pt x="33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3" y="23"/>
                    <a:pt x="31" y="20"/>
                    <a:pt x="28" y="18"/>
                  </a:cubicBezTo>
                  <a:cubicBezTo>
                    <a:pt x="26" y="17"/>
                    <a:pt x="23" y="17"/>
                    <a:pt x="21" y="17"/>
                  </a:cubicBezTo>
                  <a:cubicBezTo>
                    <a:pt x="18" y="17"/>
                    <a:pt x="15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2" y="17"/>
                  </a:cubicBezTo>
                  <a:cubicBezTo>
                    <a:pt x="12" y="17"/>
                    <a:pt x="11" y="17"/>
                    <a:pt x="11" y="17"/>
                  </a:cubicBezTo>
                  <a:cubicBezTo>
                    <a:pt x="10" y="17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5"/>
                  </a:cubicBezTo>
                  <a:cubicBezTo>
                    <a:pt x="11" y="15"/>
                    <a:pt x="11" y="14"/>
                    <a:pt x="12" y="14"/>
                  </a:cubicBezTo>
                  <a:cubicBezTo>
                    <a:pt x="13" y="13"/>
                    <a:pt x="14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6" y="12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8" y="14"/>
                    <a:pt x="18" y="14"/>
                  </a:cubicBezTo>
                  <a:cubicBezTo>
                    <a:pt x="18" y="14"/>
                    <a:pt x="18" y="14"/>
                    <a:pt x="18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2"/>
                    <a:pt x="23" y="11"/>
                    <a:pt x="24" y="9"/>
                  </a:cubicBezTo>
                  <a:cubicBezTo>
                    <a:pt x="24" y="9"/>
                    <a:pt x="24" y="8"/>
                    <a:pt x="24" y="7"/>
                  </a:cubicBezTo>
                  <a:cubicBezTo>
                    <a:pt x="22" y="5"/>
                    <a:pt x="18" y="3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4"/>
                    <a:pt x="11" y="3"/>
                    <a:pt x="11" y="3"/>
                  </a:cubicBezTo>
                  <a:cubicBezTo>
                    <a:pt x="10" y="2"/>
                    <a:pt x="10" y="2"/>
                    <a:pt x="10" y="1"/>
                  </a:cubicBezTo>
                  <a:cubicBezTo>
                    <a:pt x="9" y="1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5" name="Freeform 776"/>
            <p:cNvSpPr>
              <a:spLocks noEditPoints="1"/>
            </p:cNvSpPr>
            <p:nvPr/>
          </p:nvSpPr>
          <p:spPr bwMode="auto">
            <a:xfrm>
              <a:off x="2926" y="3175"/>
              <a:ext cx="187" cy="192"/>
            </a:xfrm>
            <a:custGeom>
              <a:avLst/>
              <a:gdLst>
                <a:gd name="T0" fmla="*/ 19 w 79"/>
                <a:gd name="T1" fmla="*/ 70 h 81"/>
                <a:gd name="T2" fmla="*/ 15 w 79"/>
                <a:gd name="T3" fmla="*/ 67 h 81"/>
                <a:gd name="T4" fmla="*/ 17 w 79"/>
                <a:gd name="T5" fmla="*/ 69 h 81"/>
                <a:gd name="T6" fmla="*/ 16 w 79"/>
                <a:gd name="T7" fmla="*/ 69 h 81"/>
                <a:gd name="T8" fmla="*/ 14 w 79"/>
                <a:gd name="T9" fmla="*/ 64 h 81"/>
                <a:gd name="T10" fmla="*/ 11 w 79"/>
                <a:gd name="T11" fmla="*/ 63 h 81"/>
                <a:gd name="T12" fmla="*/ 13 w 79"/>
                <a:gd name="T13" fmla="*/ 62 h 81"/>
                <a:gd name="T14" fmla="*/ 8 w 79"/>
                <a:gd name="T15" fmla="*/ 59 h 81"/>
                <a:gd name="T16" fmla="*/ 9 w 79"/>
                <a:gd name="T17" fmla="*/ 60 h 81"/>
                <a:gd name="T18" fmla="*/ 11 w 79"/>
                <a:gd name="T19" fmla="*/ 55 h 81"/>
                <a:gd name="T20" fmla="*/ 6 w 79"/>
                <a:gd name="T21" fmla="*/ 53 h 81"/>
                <a:gd name="T22" fmla="*/ 10 w 79"/>
                <a:gd name="T23" fmla="*/ 53 h 81"/>
                <a:gd name="T24" fmla="*/ 4 w 79"/>
                <a:gd name="T25" fmla="*/ 45 h 81"/>
                <a:gd name="T26" fmla="*/ 9 w 79"/>
                <a:gd name="T27" fmla="*/ 50 h 81"/>
                <a:gd name="T28" fmla="*/ 4 w 79"/>
                <a:gd name="T29" fmla="*/ 42 h 81"/>
                <a:gd name="T30" fmla="*/ 9 w 79"/>
                <a:gd name="T31" fmla="*/ 42 h 81"/>
                <a:gd name="T32" fmla="*/ 5 w 79"/>
                <a:gd name="T33" fmla="*/ 32 h 81"/>
                <a:gd name="T34" fmla="*/ 4 w 79"/>
                <a:gd name="T35" fmla="*/ 36 h 81"/>
                <a:gd name="T36" fmla="*/ 11 w 79"/>
                <a:gd name="T37" fmla="*/ 26 h 81"/>
                <a:gd name="T38" fmla="*/ 12 w 79"/>
                <a:gd name="T39" fmla="*/ 30 h 81"/>
                <a:gd name="T40" fmla="*/ 10 w 79"/>
                <a:gd name="T41" fmla="*/ 21 h 81"/>
                <a:gd name="T42" fmla="*/ 10 w 79"/>
                <a:gd name="T43" fmla="*/ 25 h 81"/>
                <a:gd name="T44" fmla="*/ 11 w 79"/>
                <a:gd name="T45" fmla="*/ 20 h 81"/>
                <a:gd name="T46" fmla="*/ 23 w 79"/>
                <a:gd name="T47" fmla="*/ 14 h 81"/>
                <a:gd name="T48" fmla="*/ 20 w 79"/>
                <a:gd name="T49" fmla="*/ 12 h 81"/>
                <a:gd name="T50" fmla="*/ 26 w 79"/>
                <a:gd name="T51" fmla="*/ 11 h 81"/>
                <a:gd name="T52" fmla="*/ 22 w 79"/>
                <a:gd name="T53" fmla="*/ 9 h 81"/>
                <a:gd name="T54" fmla="*/ 28 w 79"/>
                <a:gd name="T55" fmla="*/ 10 h 81"/>
                <a:gd name="T56" fmla="*/ 28 w 79"/>
                <a:gd name="T57" fmla="*/ 74 h 81"/>
                <a:gd name="T58" fmla="*/ 29 w 79"/>
                <a:gd name="T59" fmla="*/ 13 h 81"/>
                <a:gd name="T60" fmla="*/ 61 w 79"/>
                <a:gd name="T61" fmla="*/ 10 h 81"/>
                <a:gd name="T62" fmla="*/ 42 w 79"/>
                <a:gd name="T63" fmla="*/ 78 h 81"/>
                <a:gd name="T64" fmla="*/ 29 w 79"/>
                <a:gd name="T65" fmla="*/ 5 h 81"/>
                <a:gd name="T66" fmla="*/ 31 w 79"/>
                <a:gd name="T67" fmla="*/ 8 h 81"/>
                <a:gd name="T68" fmla="*/ 32 w 79"/>
                <a:gd name="T69" fmla="*/ 4 h 81"/>
                <a:gd name="T70" fmla="*/ 38 w 79"/>
                <a:gd name="T71" fmla="*/ 5 h 81"/>
                <a:gd name="T72" fmla="*/ 37 w 79"/>
                <a:gd name="T73" fmla="*/ 0 h 81"/>
                <a:gd name="T74" fmla="*/ 35 w 79"/>
                <a:gd name="T75" fmla="*/ 0 h 81"/>
                <a:gd name="T76" fmla="*/ 8 w 79"/>
                <a:gd name="T77" fmla="*/ 64 h 81"/>
                <a:gd name="T78" fmla="*/ 15 w 79"/>
                <a:gd name="T79" fmla="*/ 72 h 81"/>
                <a:gd name="T80" fmla="*/ 16 w 79"/>
                <a:gd name="T81" fmla="*/ 73 h 81"/>
                <a:gd name="T82" fmla="*/ 33 w 79"/>
                <a:gd name="T83" fmla="*/ 80 h 81"/>
                <a:gd name="T84" fmla="*/ 74 w 79"/>
                <a:gd name="T85" fmla="*/ 60 h 81"/>
                <a:gd name="T86" fmla="*/ 52 w 79"/>
                <a:gd name="T87" fmla="*/ 4 h 81"/>
                <a:gd name="T88" fmla="*/ 37 w 79"/>
                <a:gd name="T8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9" h="81">
                  <a:moveTo>
                    <a:pt x="20" y="71"/>
                  </a:moveTo>
                  <a:cubicBezTo>
                    <a:pt x="19" y="71"/>
                    <a:pt x="19" y="71"/>
                    <a:pt x="18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20" y="71"/>
                    <a:pt x="20" y="71"/>
                    <a:pt x="20" y="71"/>
                  </a:cubicBezTo>
                  <a:moveTo>
                    <a:pt x="16" y="69"/>
                  </a:moveTo>
                  <a:cubicBezTo>
                    <a:pt x="16" y="68"/>
                    <a:pt x="15" y="68"/>
                    <a:pt x="15" y="67"/>
                  </a:cubicBezTo>
                  <a:cubicBezTo>
                    <a:pt x="15" y="67"/>
                    <a:pt x="16" y="67"/>
                    <a:pt x="16" y="67"/>
                  </a:cubicBezTo>
                  <a:cubicBezTo>
                    <a:pt x="17" y="68"/>
                    <a:pt x="17" y="68"/>
                    <a:pt x="18" y="69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6" y="69"/>
                    <a:pt x="16" y="69"/>
                    <a:pt x="16" y="69"/>
                  </a:cubicBezTo>
                  <a:moveTo>
                    <a:pt x="13" y="66"/>
                  </a:moveTo>
                  <a:cubicBezTo>
                    <a:pt x="13" y="65"/>
                    <a:pt x="12" y="65"/>
                    <a:pt x="12" y="64"/>
                  </a:cubicBezTo>
                  <a:cubicBezTo>
                    <a:pt x="13" y="64"/>
                    <a:pt x="14" y="64"/>
                    <a:pt x="14" y="64"/>
                  </a:cubicBezTo>
                  <a:cubicBezTo>
                    <a:pt x="15" y="65"/>
                    <a:pt x="15" y="65"/>
                    <a:pt x="15" y="66"/>
                  </a:cubicBezTo>
                  <a:cubicBezTo>
                    <a:pt x="15" y="66"/>
                    <a:pt x="14" y="66"/>
                    <a:pt x="13" y="66"/>
                  </a:cubicBezTo>
                  <a:moveTo>
                    <a:pt x="11" y="63"/>
                  </a:moveTo>
                  <a:cubicBezTo>
                    <a:pt x="10" y="62"/>
                    <a:pt x="10" y="62"/>
                    <a:pt x="10" y="61"/>
                  </a:cubicBezTo>
                  <a:cubicBezTo>
                    <a:pt x="11" y="61"/>
                    <a:pt x="12" y="61"/>
                    <a:pt x="13" y="61"/>
                  </a:cubicBezTo>
                  <a:cubicBezTo>
                    <a:pt x="13" y="61"/>
                    <a:pt x="13" y="62"/>
                    <a:pt x="13" y="62"/>
                  </a:cubicBezTo>
                  <a:cubicBezTo>
                    <a:pt x="13" y="62"/>
                    <a:pt x="12" y="63"/>
                    <a:pt x="11" y="63"/>
                  </a:cubicBezTo>
                  <a:moveTo>
                    <a:pt x="9" y="6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9" y="59"/>
                    <a:pt x="10" y="58"/>
                    <a:pt x="12" y="58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1" y="60"/>
                    <a:pt x="10" y="60"/>
                    <a:pt x="9" y="60"/>
                  </a:cubicBezTo>
                  <a:moveTo>
                    <a:pt x="7" y="57"/>
                  </a:moveTo>
                  <a:cubicBezTo>
                    <a:pt x="7" y="57"/>
                    <a:pt x="7" y="56"/>
                    <a:pt x="6" y="55"/>
                  </a:cubicBezTo>
                  <a:cubicBezTo>
                    <a:pt x="8" y="55"/>
                    <a:pt x="9" y="55"/>
                    <a:pt x="11" y="55"/>
                  </a:cubicBezTo>
                  <a:cubicBezTo>
                    <a:pt x="11" y="55"/>
                    <a:pt x="11" y="56"/>
                    <a:pt x="11" y="56"/>
                  </a:cubicBezTo>
                  <a:cubicBezTo>
                    <a:pt x="10" y="57"/>
                    <a:pt x="9" y="57"/>
                    <a:pt x="7" y="57"/>
                  </a:cubicBezTo>
                  <a:moveTo>
                    <a:pt x="6" y="53"/>
                  </a:moveTo>
                  <a:cubicBezTo>
                    <a:pt x="6" y="53"/>
                    <a:pt x="5" y="53"/>
                    <a:pt x="5" y="52"/>
                  </a:cubicBezTo>
                  <a:cubicBezTo>
                    <a:pt x="7" y="52"/>
                    <a:pt x="8" y="52"/>
                    <a:pt x="10" y="52"/>
                  </a:cubicBezTo>
                  <a:cubicBezTo>
                    <a:pt x="10" y="52"/>
                    <a:pt x="10" y="53"/>
                    <a:pt x="10" y="53"/>
                  </a:cubicBezTo>
                  <a:cubicBezTo>
                    <a:pt x="9" y="53"/>
                    <a:pt x="7" y="53"/>
                    <a:pt x="6" y="53"/>
                  </a:cubicBezTo>
                  <a:moveTo>
                    <a:pt x="5" y="51"/>
                  </a:moveTo>
                  <a:cubicBezTo>
                    <a:pt x="4" y="49"/>
                    <a:pt x="4" y="47"/>
                    <a:pt x="4" y="45"/>
                  </a:cubicBezTo>
                  <a:cubicBezTo>
                    <a:pt x="6" y="44"/>
                    <a:pt x="7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6"/>
                    <a:pt x="9" y="48"/>
                    <a:pt x="9" y="50"/>
                  </a:cubicBezTo>
                  <a:cubicBezTo>
                    <a:pt x="8" y="50"/>
                    <a:pt x="6" y="50"/>
                    <a:pt x="5" y="51"/>
                  </a:cubicBezTo>
                  <a:moveTo>
                    <a:pt x="4" y="43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0"/>
                    <a:pt x="4" y="39"/>
                    <a:pt x="4" y="38"/>
                  </a:cubicBezTo>
                  <a:cubicBezTo>
                    <a:pt x="6" y="37"/>
                    <a:pt x="8" y="37"/>
                    <a:pt x="10" y="36"/>
                  </a:cubicBezTo>
                  <a:cubicBezTo>
                    <a:pt x="9" y="38"/>
                    <a:pt x="9" y="40"/>
                    <a:pt x="9" y="42"/>
                  </a:cubicBezTo>
                  <a:cubicBezTo>
                    <a:pt x="7" y="42"/>
                    <a:pt x="6" y="43"/>
                    <a:pt x="4" y="43"/>
                  </a:cubicBezTo>
                  <a:moveTo>
                    <a:pt x="4" y="36"/>
                  </a:moveTo>
                  <a:cubicBezTo>
                    <a:pt x="4" y="35"/>
                    <a:pt x="5" y="33"/>
                    <a:pt x="5" y="32"/>
                  </a:cubicBezTo>
                  <a:cubicBezTo>
                    <a:pt x="7" y="32"/>
                    <a:pt x="9" y="32"/>
                    <a:pt x="11" y="32"/>
                  </a:cubicBezTo>
                  <a:cubicBezTo>
                    <a:pt x="11" y="33"/>
                    <a:pt x="10" y="34"/>
                    <a:pt x="10" y="35"/>
                  </a:cubicBezTo>
                  <a:cubicBezTo>
                    <a:pt x="8" y="35"/>
                    <a:pt x="6" y="35"/>
                    <a:pt x="4" y="36"/>
                  </a:cubicBezTo>
                  <a:moveTo>
                    <a:pt x="5" y="31"/>
                  </a:moveTo>
                  <a:cubicBezTo>
                    <a:pt x="6" y="29"/>
                    <a:pt x="6" y="28"/>
                    <a:pt x="7" y="27"/>
                  </a:cubicBezTo>
                  <a:cubicBezTo>
                    <a:pt x="8" y="27"/>
                    <a:pt x="9" y="26"/>
                    <a:pt x="11" y="26"/>
                  </a:cubicBezTo>
                  <a:cubicBezTo>
                    <a:pt x="11" y="26"/>
                    <a:pt x="12" y="26"/>
                    <a:pt x="13" y="26"/>
                  </a:cubicBezTo>
                  <a:cubicBezTo>
                    <a:pt x="13" y="27"/>
                    <a:pt x="13" y="28"/>
                    <a:pt x="12" y="28"/>
                  </a:cubicBezTo>
                  <a:cubicBezTo>
                    <a:pt x="12" y="29"/>
                    <a:pt x="12" y="29"/>
                    <a:pt x="12" y="30"/>
                  </a:cubicBezTo>
                  <a:cubicBezTo>
                    <a:pt x="9" y="30"/>
                    <a:pt x="7" y="30"/>
                    <a:pt x="5" y="31"/>
                  </a:cubicBezTo>
                  <a:moveTo>
                    <a:pt x="8" y="25"/>
                  </a:moveTo>
                  <a:cubicBezTo>
                    <a:pt x="9" y="24"/>
                    <a:pt x="9" y="22"/>
                    <a:pt x="10" y="21"/>
                  </a:cubicBezTo>
                  <a:cubicBezTo>
                    <a:pt x="12" y="21"/>
                    <a:pt x="14" y="21"/>
                    <a:pt x="16" y="22"/>
                  </a:cubicBezTo>
                  <a:cubicBezTo>
                    <a:pt x="16" y="23"/>
                    <a:pt x="15" y="24"/>
                    <a:pt x="14" y="25"/>
                  </a:cubicBezTo>
                  <a:cubicBezTo>
                    <a:pt x="13" y="25"/>
                    <a:pt x="11" y="25"/>
                    <a:pt x="10" y="25"/>
                  </a:cubicBezTo>
                  <a:cubicBezTo>
                    <a:pt x="9" y="25"/>
                    <a:pt x="9" y="25"/>
                    <a:pt x="8" y="25"/>
                  </a:cubicBezTo>
                  <a:moveTo>
                    <a:pt x="17" y="20"/>
                  </a:moveTo>
                  <a:cubicBezTo>
                    <a:pt x="15" y="20"/>
                    <a:pt x="13" y="20"/>
                    <a:pt x="11" y="20"/>
                  </a:cubicBezTo>
                  <a:cubicBezTo>
                    <a:pt x="13" y="18"/>
                    <a:pt x="14" y="15"/>
                    <a:pt x="16" y="14"/>
                  </a:cubicBezTo>
                  <a:cubicBezTo>
                    <a:pt x="17" y="14"/>
                    <a:pt x="19" y="14"/>
                    <a:pt x="20" y="14"/>
                  </a:cubicBezTo>
                  <a:cubicBezTo>
                    <a:pt x="21" y="14"/>
                    <a:pt x="22" y="14"/>
                    <a:pt x="23" y="14"/>
                  </a:cubicBezTo>
                  <a:cubicBezTo>
                    <a:pt x="21" y="16"/>
                    <a:pt x="19" y="18"/>
                    <a:pt x="17" y="20"/>
                  </a:cubicBezTo>
                  <a:moveTo>
                    <a:pt x="24" y="13"/>
                  </a:moveTo>
                  <a:cubicBezTo>
                    <a:pt x="23" y="12"/>
                    <a:pt x="22" y="12"/>
                    <a:pt x="20" y="12"/>
                  </a:cubicBezTo>
                  <a:cubicBezTo>
                    <a:pt x="19" y="12"/>
                    <a:pt x="19" y="12"/>
                    <a:pt x="18" y="12"/>
                  </a:cubicBezTo>
                  <a:cubicBezTo>
                    <a:pt x="19" y="12"/>
                    <a:pt x="19" y="11"/>
                    <a:pt x="20" y="10"/>
                  </a:cubicBezTo>
                  <a:cubicBezTo>
                    <a:pt x="22" y="11"/>
                    <a:pt x="24" y="11"/>
                    <a:pt x="26" y="11"/>
                  </a:cubicBezTo>
                  <a:cubicBezTo>
                    <a:pt x="25" y="12"/>
                    <a:pt x="25" y="12"/>
                    <a:pt x="24" y="13"/>
                  </a:cubicBezTo>
                  <a:moveTo>
                    <a:pt x="28" y="10"/>
                  </a:moveTo>
                  <a:cubicBezTo>
                    <a:pt x="26" y="9"/>
                    <a:pt x="24" y="9"/>
                    <a:pt x="22" y="9"/>
                  </a:cubicBezTo>
                  <a:cubicBezTo>
                    <a:pt x="23" y="9"/>
                    <a:pt x="23" y="8"/>
                    <a:pt x="24" y="8"/>
                  </a:cubicBezTo>
                  <a:cubicBezTo>
                    <a:pt x="25" y="8"/>
                    <a:pt x="27" y="9"/>
                    <a:pt x="29" y="9"/>
                  </a:cubicBezTo>
                  <a:cubicBezTo>
                    <a:pt x="28" y="10"/>
                    <a:pt x="28" y="10"/>
                    <a:pt x="28" y="10"/>
                  </a:cubicBezTo>
                  <a:moveTo>
                    <a:pt x="42" y="78"/>
                  </a:moveTo>
                  <a:cubicBezTo>
                    <a:pt x="42" y="78"/>
                    <a:pt x="42" y="78"/>
                    <a:pt x="42" y="78"/>
                  </a:cubicBezTo>
                  <a:cubicBezTo>
                    <a:pt x="37" y="78"/>
                    <a:pt x="32" y="76"/>
                    <a:pt x="28" y="74"/>
                  </a:cubicBezTo>
                  <a:cubicBezTo>
                    <a:pt x="18" y="67"/>
                    <a:pt x="12" y="56"/>
                    <a:pt x="12" y="44"/>
                  </a:cubicBezTo>
                  <a:cubicBezTo>
                    <a:pt x="12" y="39"/>
                    <a:pt x="13" y="34"/>
                    <a:pt x="15" y="30"/>
                  </a:cubicBezTo>
                  <a:cubicBezTo>
                    <a:pt x="18" y="23"/>
                    <a:pt x="23" y="18"/>
                    <a:pt x="29" y="13"/>
                  </a:cubicBezTo>
                  <a:cubicBezTo>
                    <a:pt x="34" y="9"/>
                    <a:pt x="41" y="6"/>
                    <a:pt x="47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52" y="6"/>
                    <a:pt x="56" y="7"/>
                    <a:pt x="61" y="10"/>
                  </a:cubicBezTo>
                  <a:cubicBezTo>
                    <a:pt x="71" y="17"/>
                    <a:pt x="76" y="28"/>
                    <a:pt x="76" y="39"/>
                  </a:cubicBezTo>
                  <a:cubicBezTo>
                    <a:pt x="76" y="46"/>
                    <a:pt x="74" y="53"/>
                    <a:pt x="71" y="59"/>
                  </a:cubicBezTo>
                  <a:cubicBezTo>
                    <a:pt x="66" y="70"/>
                    <a:pt x="54" y="78"/>
                    <a:pt x="42" y="78"/>
                  </a:cubicBezTo>
                  <a:moveTo>
                    <a:pt x="31" y="8"/>
                  </a:moveTo>
                  <a:cubicBezTo>
                    <a:pt x="29" y="7"/>
                    <a:pt x="28" y="7"/>
                    <a:pt x="26" y="7"/>
                  </a:cubicBezTo>
                  <a:cubicBezTo>
                    <a:pt x="27" y="6"/>
                    <a:pt x="28" y="6"/>
                    <a:pt x="29" y="5"/>
                  </a:cubicBezTo>
                  <a:cubicBezTo>
                    <a:pt x="30" y="6"/>
                    <a:pt x="32" y="6"/>
                    <a:pt x="33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3" y="7"/>
                    <a:pt x="32" y="7"/>
                    <a:pt x="31" y="8"/>
                  </a:cubicBezTo>
                  <a:moveTo>
                    <a:pt x="36" y="5"/>
                  </a:moveTo>
                  <a:cubicBezTo>
                    <a:pt x="35" y="5"/>
                    <a:pt x="34" y="5"/>
                    <a:pt x="34" y="5"/>
                  </a:cubicBezTo>
                  <a:cubicBezTo>
                    <a:pt x="33" y="4"/>
                    <a:pt x="33" y="4"/>
                    <a:pt x="32" y="4"/>
                  </a:cubicBezTo>
                  <a:cubicBezTo>
                    <a:pt x="33" y="4"/>
                    <a:pt x="34" y="4"/>
                    <a:pt x="34" y="4"/>
                  </a:cubicBezTo>
                  <a:cubicBezTo>
                    <a:pt x="35" y="4"/>
                    <a:pt x="37" y="4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7" y="5"/>
                    <a:pt x="37" y="5"/>
                    <a:pt x="36" y="5"/>
                  </a:cubicBezTo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2" y="2"/>
                    <a:pt x="10" y="12"/>
                    <a:pt x="4" y="25"/>
                  </a:cubicBezTo>
                  <a:cubicBezTo>
                    <a:pt x="2" y="30"/>
                    <a:pt x="0" y="36"/>
                    <a:pt x="0" y="42"/>
                  </a:cubicBezTo>
                  <a:cubicBezTo>
                    <a:pt x="0" y="49"/>
                    <a:pt x="3" y="57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10" y="67"/>
                    <a:pt x="13" y="70"/>
                    <a:pt x="15" y="72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22" y="76"/>
                    <a:pt x="27" y="78"/>
                    <a:pt x="32" y="80"/>
                  </a:cubicBezTo>
                  <a:cubicBezTo>
                    <a:pt x="32" y="80"/>
                    <a:pt x="33" y="80"/>
                    <a:pt x="33" y="80"/>
                  </a:cubicBezTo>
                  <a:cubicBezTo>
                    <a:pt x="33" y="80"/>
                    <a:pt x="33" y="80"/>
                    <a:pt x="33" y="80"/>
                  </a:cubicBezTo>
                  <a:cubicBezTo>
                    <a:pt x="36" y="80"/>
                    <a:pt x="39" y="81"/>
                    <a:pt x="42" y="81"/>
                  </a:cubicBezTo>
                  <a:cubicBezTo>
                    <a:pt x="55" y="81"/>
                    <a:pt x="69" y="73"/>
                    <a:pt x="74" y="60"/>
                  </a:cubicBezTo>
                  <a:cubicBezTo>
                    <a:pt x="78" y="54"/>
                    <a:pt x="79" y="47"/>
                    <a:pt x="79" y="39"/>
                  </a:cubicBezTo>
                  <a:cubicBezTo>
                    <a:pt x="79" y="27"/>
                    <a:pt x="74" y="15"/>
                    <a:pt x="62" y="8"/>
                  </a:cubicBezTo>
                  <a:cubicBezTo>
                    <a:pt x="59" y="5"/>
                    <a:pt x="56" y="4"/>
                    <a:pt x="52" y="4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48" y="2"/>
                    <a:pt x="43" y="1"/>
                    <a:pt x="38" y="0"/>
                  </a:cubicBezTo>
                  <a:cubicBezTo>
                    <a:pt x="38" y="0"/>
                    <a:pt x="37" y="0"/>
                    <a:pt x="3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6" name="Freeform 777"/>
            <p:cNvSpPr>
              <a:spLocks noEditPoints="1"/>
            </p:cNvSpPr>
            <p:nvPr/>
          </p:nvSpPr>
          <p:spPr bwMode="auto">
            <a:xfrm>
              <a:off x="2962" y="3199"/>
              <a:ext cx="137" cy="152"/>
            </a:xfrm>
            <a:custGeom>
              <a:avLst/>
              <a:gdLst>
                <a:gd name="T0" fmla="*/ 43 w 58"/>
                <a:gd name="T1" fmla="*/ 55 h 64"/>
                <a:gd name="T2" fmla="*/ 43 w 58"/>
                <a:gd name="T3" fmla="*/ 56 h 64"/>
                <a:gd name="T4" fmla="*/ 45 w 58"/>
                <a:gd name="T5" fmla="*/ 53 h 64"/>
                <a:gd name="T6" fmla="*/ 48 w 58"/>
                <a:gd name="T7" fmla="*/ 51 h 64"/>
                <a:gd name="T8" fmla="*/ 48 w 58"/>
                <a:gd name="T9" fmla="*/ 49 h 64"/>
                <a:gd name="T10" fmla="*/ 51 w 58"/>
                <a:gd name="T11" fmla="*/ 47 h 64"/>
                <a:gd name="T12" fmla="*/ 48 w 58"/>
                <a:gd name="T13" fmla="*/ 49 h 64"/>
                <a:gd name="T14" fmla="*/ 51 w 58"/>
                <a:gd name="T15" fmla="*/ 45 h 64"/>
                <a:gd name="T16" fmla="*/ 52 w 58"/>
                <a:gd name="T17" fmla="*/ 41 h 64"/>
                <a:gd name="T18" fmla="*/ 51 w 58"/>
                <a:gd name="T19" fmla="*/ 45 h 64"/>
                <a:gd name="T20" fmla="*/ 52 w 58"/>
                <a:gd name="T21" fmla="*/ 40 h 64"/>
                <a:gd name="T22" fmla="*/ 54 w 58"/>
                <a:gd name="T23" fmla="*/ 36 h 64"/>
                <a:gd name="T24" fmla="*/ 54 w 58"/>
                <a:gd name="T25" fmla="*/ 35 h 64"/>
                <a:gd name="T26" fmla="*/ 54 w 58"/>
                <a:gd name="T27" fmla="*/ 30 h 64"/>
                <a:gd name="T28" fmla="*/ 55 w 58"/>
                <a:gd name="T29" fmla="*/ 30 h 64"/>
                <a:gd name="T30" fmla="*/ 55 w 58"/>
                <a:gd name="T31" fmla="*/ 28 h 64"/>
                <a:gd name="T32" fmla="*/ 53 w 58"/>
                <a:gd name="T33" fmla="*/ 25 h 64"/>
                <a:gd name="T34" fmla="*/ 55 w 58"/>
                <a:gd name="T35" fmla="*/ 28 h 64"/>
                <a:gd name="T36" fmla="*/ 53 w 58"/>
                <a:gd name="T37" fmla="*/ 23 h 64"/>
                <a:gd name="T38" fmla="*/ 53 w 58"/>
                <a:gd name="T39" fmla="*/ 20 h 64"/>
                <a:gd name="T40" fmla="*/ 52 w 58"/>
                <a:gd name="T41" fmla="*/ 18 h 64"/>
                <a:gd name="T42" fmla="*/ 51 w 58"/>
                <a:gd name="T43" fmla="*/ 16 h 64"/>
                <a:gd name="T44" fmla="*/ 52 w 58"/>
                <a:gd name="T45" fmla="*/ 18 h 64"/>
                <a:gd name="T46" fmla="*/ 50 w 58"/>
                <a:gd name="T47" fmla="*/ 14 h 64"/>
                <a:gd name="T48" fmla="*/ 50 w 58"/>
                <a:gd name="T49" fmla="*/ 14 h 64"/>
                <a:gd name="T50" fmla="*/ 22 w 58"/>
                <a:gd name="T51" fmla="*/ 60 h 64"/>
                <a:gd name="T52" fmla="*/ 4 w 58"/>
                <a:gd name="T53" fmla="*/ 34 h 64"/>
                <a:gd name="T54" fmla="*/ 17 w 58"/>
                <a:gd name="T55" fmla="*/ 9 h 64"/>
                <a:gd name="T56" fmla="*/ 32 w 58"/>
                <a:gd name="T57" fmla="*/ 3 h 64"/>
                <a:gd name="T58" fmla="*/ 34 w 58"/>
                <a:gd name="T59" fmla="*/ 4 h 64"/>
                <a:gd name="T60" fmla="*/ 50 w 58"/>
                <a:gd name="T61" fmla="*/ 28 h 64"/>
                <a:gd name="T62" fmla="*/ 50 w 58"/>
                <a:gd name="T63" fmla="*/ 29 h 64"/>
                <a:gd name="T64" fmla="*/ 23 w 58"/>
                <a:gd name="T65" fmla="*/ 60 h 64"/>
                <a:gd name="T66" fmla="*/ 22 w 58"/>
                <a:gd name="T67" fmla="*/ 60 h 64"/>
                <a:gd name="T68" fmla="*/ 32 w 58"/>
                <a:gd name="T69" fmla="*/ 0 h 64"/>
                <a:gd name="T70" fmla="*/ 15 w 58"/>
                <a:gd name="T71" fmla="*/ 6 h 64"/>
                <a:gd name="T72" fmla="*/ 0 w 58"/>
                <a:gd name="T73" fmla="*/ 34 h 64"/>
                <a:gd name="T74" fmla="*/ 28 w 58"/>
                <a:gd name="T75" fmla="*/ 64 h 64"/>
                <a:gd name="T76" fmla="*/ 58 w 58"/>
                <a:gd name="T77" fmla="*/ 30 h 64"/>
                <a:gd name="T78" fmla="*/ 32 w 58"/>
                <a:gd name="T7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" h="64">
                  <a:moveTo>
                    <a:pt x="43" y="56"/>
                  </a:move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6"/>
                    <a:pt x="43" y="56"/>
                    <a:pt x="43" y="56"/>
                  </a:cubicBezTo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6" y="53"/>
                    <a:pt x="46" y="52"/>
                    <a:pt x="47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7" y="52"/>
                    <a:pt x="46" y="53"/>
                    <a:pt x="45" y="53"/>
                  </a:cubicBezTo>
                  <a:moveTo>
                    <a:pt x="48" y="49"/>
                  </a:moveTo>
                  <a:cubicBezTo>
                    <a:pt x="49" y="48"/>
                    <a:pt x="49" y="48"/>
                    <a:pt x="50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0" y="48"/>
                    <a:pt x="50" y="49"/>
                    <a:pt x="49" y="50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moveTo>
                    <a:pt x="51" y="45"/>
                  </a:moveTo>
                  <a:cubicBezTo>
                    <a:pt x="51" y="45"/>
                    <a:pt x="51" y="45"/>
                    <a:pt x="50" y="45"/>
                  </a:cubicBezTo>
                  <a:cubicBezTo>
                    <a:pt x="51" y="44"/>
                    <a:pt x="51" y="43"/>
                    <a:pt x="52" y="41"/>
                  </a:cubicBezTo>
                  <a:cubicBezTo>
                    <a:pt x="52" y="42"/>
                    <a:pt x="52" y="42"/>
                    <a:pt x="53" y="42"/>
                  </a:cubicBezTo>
                  <a:cubicBezTo>
                    <a:pt x="52" y="43"/>
                    <a:pt x="52" y="44"/>
                    <a:pt x="51" y="45"/>
                  </a:cubicBezTo>
                  <a:moveTo>
                    <a:pt x="53" y="40"/>
                  </a:moveTo>
                  <a:cubicBezTo>
                    <a:pt x="53" y="40"/>
                    <a:pt x="52" y="40"/>
                    <a:pt x="52" y="40"/>
                  </a:cubicBezTo>
                  <a:cubicBezTo>
                    <a:pt x="52" y="39"/>
                    <a:pt x="53" y="37"/>
                    <a:pt x="53" y="36"/>
                  </a:cubicBezTo>
                  <a:cubicBezTo>
                    <a:pt x="53" y="36"/>
                    <a:pt x="54" y="36"/>
                    <a:pt x="54" y="36"/>
                  </a:cubicBezTo>
                  <a:cubicBezTo>
                    <a:pt x="54" y="38"/>
                    <a:pt x="54" y="39"/>
                    <a:pt x="53" y="40"/>
                  </a:cubicBezTo>
                  <a:moveTo>
                    <a:pt x="54" y="35"/>
                  </a:moveTo>
                  <a:cubicBezTo>
                    <a:pt x="54" y="34"/>
                    <a:pt x="54" y="34"/>
                    <a:pt x="53" y="34"/>
                  </a:cubicBezTo>
                  <a:cubicBezTo>
                    <a:pt x="53" y="33"/>
                    <a:pt x="54" y="31"/>
                    <a:pt x="54" y="30"/>
                  </a:cubicBezTo>
                  <a:cubicBezTo>
                    <a:pt x="54" y="30"/>
                    <a:pt x="54" y="30"/>
                    <a:pt x="55" y="30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32"/>
                    <a:pt x="55" y="33"/>
                    <a:pt x="54" y="35"/>
                  </a:cubicBezTo>
                  <a:moveTo>
                    <a:pt x="55" y="28"/>
                  </a:moveTo>
                  <a:cubicBezTo>
                    <a:pt x="54" y="28"/>
                    <a:pt x="54" y="28"/>
                    <a:pt x="54" y="28"/>
                  </a:cubicBezTo>
                  <a:cubicBezTo>
                    <a:pt x="54" y="27"/>
                    <a:pt x="53" y="26"/>
                    <a:pt x="53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6"/>
                    <a:pt x="55" y="27"/>
                    <a:pt x="55" y="28"/>
                  </a:cubicBezTo>
                  <a:moveTo>
                    <a:pt x="54" y="23"/>
                  </a:moveTo>
                  <a:cubicBezTo>
                    <a:pt x="53" y="23"/>
                    <a:pt x="53" y="23"/>
                    <a:pt x="53" y="23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1"/>
                    <a:pt x="54" y="22"/>
                    <a:pt x="54" y="23"/>
                  </a:cubicBezTo>
                  <a:moveTo>
                    <a:pt x="52" y="18"/>
                  </a:moveTo>
                  <a:cubicBezTo>
                    <a:pt x="52" y="18"/>
                    <a:pt x="52" y="18"/>
                    <a:pt x="52" y="18"/>
                  </a:cubicBezTo>
                  <a:cubicBezTo>
                    <a:pt x="51" y="17"/>
                    <a:pt x="51" y="17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2" y="17"/>
                    <a:pt x="52" y="17"/>
                    <a:pt x="52" y="18"/>
                  </a:cubicBezTo>
                  <a:moveTo>
                    <a:pt x="50" y="14"/>
                  </a:moveTo>
                  <a:cubicBezTo>
                    <a:pt x="50" y="14"/>
                    <a:pt x="50" y="14"/>
                    <a:pt x="50" y="14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4"/>
                    <a:pt x="50" y="14"/>
                    <a:pt x="50" y="14"/>
                  </a:cubicBezTo>
                  <a:moveTo>
                    <a:pt x="22" y="60"/>
                  </a:moveTo>
                  <a:cubicBezTo>
                    <a:pt x="20" y="59"/>
                    <a:pt x="18" y="59"/>
                    <a:pt x="16" y="57"/>
                  </a:cubicBezTo>
                  <a:cubicBezTo>
                    <a:pt x="8" y="53"/>
                    <a:pt x="4" y="43"/>
                    <a:pt x="4" y="34"/>
                  </a:cubicBezTo>
                  <a:cubicBezTo>
                    <a:pt x="4" y="30"/>
                    <a:pt x="4" y="26"/>
                    <a:pt x="6" y="22"/>
                  </a:cubicBezTo>
                  <a:cubicBezTo>
                    <a:pt x="8" y="17"/>
                    <a:pt x="12" y="12"/>
                    <a:pt x="17" y="9"/>
                  </a:cubicBezTo>
                  <a:cubicBezTo>
                    <a:pt x="21" y="6"/>
                    <a:pt x="27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3" y="3"/>
                    <a:pt x="34" y="3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6" y="4"/>
                    <a:pt x="37" y="5"/>
                    <a:pt x="38" y="6"/>
                  </a:cubicBezTo>
                  <a:cubicBezTo>
                    <a:pt x="46" y="11"/>
                    <a:pt x="50" y="19"/>
                    <a:pt x="50" y="28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35"/>
                    <a:pt x="49" y="40"/>
                    <a:pt x="47" y="45"/>
                  </a:cubicBezTo>
                  <a:cubicBezTo>
                    <a:pt x="43" y="54"/>
                    <a:pt x="33" y="60"/>
                    <a:pt x="23" y="60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3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moveTo>
                    <a:pt x="32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26" y="0"/>
                    <a:pt x="20" y="3"/>
                    <a:pt x="15" y="6"/>
                  </a:cubicBezTo>
                  <a:cubicBezTo>
                    <a:pt x="10" y="10"/>
                    <a:pt x="6" y="15"/>
                    <a:pt x="3" y="21"/>
                  </a:cubicBezTo>
                  <a:cubicBezTo>
                    <a:pt x="1" y="25"/>
                    <a:pt x="0" y="29"/>
                    <a:pt x="0" y="34"/>
                  </a:cubicBezTo>
                  <a:cubicBezTo>
                    <a:pt x="0" y="44"/>
                    <a:pt x="5" y="55"/>
                    <a:pt x="14" y="60"/>
                  </a:cubicBezTo>
                  <a:cubicBezTo>
                    <a:pt x="19" y="63"/>
                    <a:pt x="23" y="64"/>
                    <a:pt x="28" y="64"/>
                  </a:cubicBezTo>
                  <a:cubicBezTo>
                    <a:pt x="39" y="64"/>
                    <a:pt x="49" y="57"/>
                    <a:pt x="54" y="47"/>
                  </a:cubicBezTo>
                  <a:cubicBezTo>
                    <a:pt x="57" y="42"/>
                    <a:pt x="58" y="36"/>
                    <a:pt x="58" y="30"/>
                  </a:cubicBezTo>
                  <a:cubicBezTo>
                    <a:pt x="58" y="20"/>
                    <a:pt x="54" y="10"/>
                    <a:pt x="44" y="4"/>
                  </a:cubicBezTo>
                  <a:cubicBezTo>
                    <a:pt x="40" y="1"/>
                    <a:pt x="36" y="0"/>
                    <a:pt x="3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7" name="Freeform 778"/>
            <p:cNvSpPr>
              <a:spLocks noEditPoints="1"/>
            </p:cNvSpPr>
            <p:nvPr/>
          </p:nvSpPr>
          <p:spPr bwMode="auto">
            <a:xfrm>
              <a:off x="2995" y="3220"/>
              <a:ext cx="69" cy="114"/>
            </a:xfrm>
            <a:custGeom>
              <a:avLst/>
              <a:gdLst>
                <a:gd name="T0" fmla="*/ 17 w 29"/>
                <a:gd name="T1" fmla="*/ 7 h 48"/>
                <a:gd name="T2" fmla="*/ 19 w 29"/>
                <a:gd name="T3" fmla="*/ 4 h 48"/>
                <a:gd name="T4" fmla="*/ 20 w 29"/>
                <a:gd name="T5" fmla="*/ 6 h 48"/>
                <a:gd name="T6" fmla="*/ 20 w 29"/>
                <a:gd name="T7" fmla="*/ 10 h 48"/>
                <a:gd name="T8" fmla="*/ 23 w 29"/>
                <a:gd name="T9" fmla="*/ 16 h 48"/>
                <a:gd name="T10" fmla="*/ 20 w 29"/>
                <a:gd name="T11" fmla="*/ 13 h 48"/>
                <a:gd name="T12" fmla="*/ 12 w 29"/>
                <a:gd name="T13" fmla="*/ 11 h 48"/>
                <a:gd name="T14" fmla="*/ 12 w 29"/>
                <a:gd name="T15" fmla="*/ 19 h 48"/>
                <a:gd name="T16" fmla="*/ 21 w 29"/>
                <a:gd name="T17" fmla="*/ 32 h 48"/>
                <a:gd name="T18" fmla="*/ 13 w 29"/>
                <a:gd name="T19" fmla="*/ 38 h 48"/>
                <a:gd name="T20" fmla="*/ 11 w 29"/>
                <a:gd name="T21" fmla="*/ 40 h 48"/>
                <a:gd name="T22" fmla="*/ 10 w 29"/>
                <a:gd name="T23" fmla="*/ 44 h 48"/>
                <a:gd name="T24" fmla="*/ 9 w 29"/>
                <a:gd name="T25" fmla="*/ 40 h 48"/>
                <a:gd name="T26" fmla="*/ 3 w 29"/>
                <a:gd name="T27" fmla="*/ 30 h 48"/>
                <a:gd name="T28" fmla="*/ 11 w 29"/>
                <a:gd name="T29" fmla="*/ 36 h 48"/>
                <a:gd name="T30" fmla="*/ 19 w 29"/>
                <a:gd name="T31" fmla="*/ 31 h 48"/>
                <a:gd name="T32" fmla="*/ 15 w 29"/>
                <a:gd name="T33" fmla="*/ 25 h 48"/>
                <a:gd name="T34" fmla="*/ 7 w 29"/>
                <a:gd name="T35" fmla="*/ 14 h 48"/>
                <a:gd name="T36" fmla="*/ 13 w 29"/>
                <a:gd name="T37" fmla="*/ 7 h 48"/>
                <a:gd name="T38" fmla="*/ 17 w 29"/>
                <a:gd name="T39" fmla="*/ 0 h 48"/>
                <a:gd name="T40" fmla="*/ 15 w 29"/>
                <a:gd name="T41" fmla="*/ 3 h 48"/>
                <a:gd name="T42" fmla="*/ 8 w 29"/>
                <a:gd name="T43" fmla="*/ 6 h 48"/>
                <a:gd name="T44" fmla="*/ 8 w 29"/>
                <a:gd name="T45" fmla="*/ 23 h 48"/>
                <a:gd name="T46" fmla="*/ 15 w 29"/>
                <a:gd name="T47" fmla="*/ 31 h 48"/>
                <a:gd name="T48" fmla="*/ 13 w 29"/>
                <a:gd name="T49" fmla="*/ 33 h 48"/>
                <a:gd name="T50" fmla="*/ 8 w 29"/>
                <a:gd name="T51" fmla="*/ 29 h 48"/>
                <a:gd name="T52" fmla="*/ 2 w 29"/>
                <a:gd name="T53" fmla="*/ 26 h 48"/>
                <a:gd name="T54" fmla="*/ 6 w 29"/>
                <a:gd name="T55" fmla="*/ 40 h 48"/>
                <a:gd name="T56" fmla="*/ 5 w 29"/>
                <a:gd name="T57" fmla="*/ 44 h 48"/>
                <a:gd name="T58" fmla="*/ 6 w 29"/>
                <a:gd name="T59" fmla="*/ 46 h 48"/>
                <a:gd name="T60" fmla="*/ 10 w 29"/>
                <a:gd name="T61" fmla="*/ 48 h 48"/>
                <a:gd name="T62" fmla="*/ 13 w 29"/>
                <a:gd name="T63" fmla="*/ 47 h 48"/>
                <a:gd name="T64" fmla="*/ 16 w 29"/>
                <a:gd name="T65" fmla="*/ 41 h 48"/>
                <a:gd name="T66" fmla="*/ 24 w 29"/>
                <a:gd name="T67" fmla="*/ 29 h 48"/>
                <a:gd name="T68" fmla="*/ 13 w 29"/>
                <a:gd name="T69" fmla="*/ 15 h 48"/>
                <a:gd name="T70" fmla="*/ 14 w 29"/>
                <a:gd name="T71" fmla="*/ 14 h 48"/>
                <a:gd name="T72" fmla="*/ 20 w 29"/>
                <a:gd name="T73" fmla="*/ 17 h 48"/>
                <a:gd name="T74" fmla="*/ 21 w 29"/>
                <a:gd name="T75" fmla="*/ 19 h 48"/>
                <a:gd name="T76" fmla="*/ 26 w 29"/>
                <a:gd name="T77" fmla="*/ 20 h 48"/>
                <a:gd name="T78" fmla="*/ 29 w 29"/>
                <a:gd name="T79" fmla="*/ 17 h 48"/>
                <a:gd name="T80" fmla="*/ 24 w 29"/>
                <a:gd name="T81" fmla="*/ 4 h 48"/>
                <a:gd name="T82" fmla="*/ 20 w 29"/>
                <a:gd name="T83" fmla="*/ 0 h 48"/>
                <a:gd name="T84" fmla="*/ 18 w 29"/>
                <a:gd name="T8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" h="48">
                  <a:moveTo>
                    <a:pt x="15" y="8"/>
                  </a:moveTo>
                  <a:cubicBezTo>
                    <a:pt x="15" y="8"/>
                    <a:pt x="16" y="8"/>
                    <a:pt x="16" y="8"/>
                  </a:cubicBezTo>
                  <a:cubicBezTo>
                    <a:pt x="16" y="8"/>
                    <a:pt x="17" y="7"/>
                    <a:pt x="17" y="7"/>
                  </a:cubicBezTo>
                  <a:cubicBezTo>
                    <a:pt x="17" y="6"/>
                    <a:pt x="18" y="5"/>
                    <a:pt x="18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5"/>
                  </a:cubicBezTo>
                  <a:cubicBezTo>
                    <a:pt x="20" y="5"/>
                    <a:pt x="20" y="6"/>
                    <a:pt x="20" y="6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20" y="9"/>
                    <a:pt x="20" y="10"/>
                  </a:cubicBezTo>
                  <a:cubicBezTo>
                    <a:pt x="23" y="11"/>
                    <a:pt x="25" y="14"/>
                    <a:pt x="25" y="17"/>
                  </a:cubicBezTo>
                  <a:cubicBezTo>
                    <a:pt x="25" y="17"/>
                    <a:pt x="24" y="17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5"/>
                    <a:pt x="21" y="13"/>
                    <a:pt x="20" y="13"/>
                  </a:cubicBezTo>
                  <a:cubicBezTo>
                    <a:pt x="19" y="12"/>
                    <a:pt x="18" y="11"/>
                    <a:pt x="17" y="11"/>
                  </a:cubicBezTo>
                  <a:cubicBezTo>
                    <a:pt x="16" y="11"/>
                    <a:pt x="15" y="11"/>
                    <a:pt x="14" y="11"/>
                  </a:cubicBezTo>
                  <a:cubicBezTo>
                    <a:pt x="13" y="11"/>
                    <a:pt x="13" y="11"/>
                    <a:pt x="12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9" y="14"/>
                    <a:pt x="9" y="14"/>
                    <a:pt x="9" y="15"/>
                  </a:cubicBezTo>
                  <a:cubicBezTo>
                    <a:pt x="9" y="17"/>
                    <a:pt x="11" y="18"/>
                    <a:pt x="12" y="19"/>
                  </a:cubicBezTo>
                  <a:cubicBezTo>
                    <a:pt x="14" y="21"/>
                    <a:pt x="16" y="23"/>
                    <a:pt x="17" y="25"/>
                  </a:cubicBezTo>
                  <a:cubicBezTo>
                    <a:pt x="19" y="26"/>
                    <a:pt x="20" y="28"/>
                    <a:pt x="21" y="30"/>
                  </a:cubicBezTo>
                  <a:cubicBezTo>
                    <a:pt x="21" y="31"/>
                    <a:pt x="21" y="31"/>
                    <a:pt x="21" y="32"/>
                  </a:cubicBezTo>
                  <a:cubicBezTo>
                    <a:pt x="21" y="34"/>
                    <a:pt x="20" y="35"/>
                    <a:pt x="19" y="37"/>
                  </a:cubicBezTo>
                  <a:cubicBezTo>
                    <a:pt x="19" y="37"/>
                    <a:pt x="17" y="38"/>
                    <a:pt x="15" y="38"/>
                  </a:cubicBezTo>
                  <a:cubicBezTo>
                    <a:pt x="14" y="38"/>
                    <a:pt x="14" y="38"/>
                    <a:pt x="13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1" y="38"/>
                    <a:pt x="11" y="39"/>
                    <a:pt x="11" y="40"/>
                  </a:cubicBezTo>
                  <a:cubicBezTo>
                    <a:pt x="11" y="40"/>
                    <a:pt x="11" y="40"/>
                    <a:pt x="11" y="41"/>
                  </a:cubicBezTo>
                  <a:cubicBezTo>
                    <a:pt x="10" y="42"/>
                    <a:pt x="10" y="43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9" y="44"/>
                    <a:pt x="9" y="44"/>
                  </a:cubicBezTo>
                  <a:cubicBezTo>
                    <a:pt x="9" y="43"/>
                    <a:pt x="9" y="42"/>
                    <a:pt x="9" y="41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39"/>
                    <a:pt x="9" y="39"/>
                    <a:pt x="9" y="38"/>
                  </a:cubicBezTo>
                  <a:cubicBezTo>
                    <a:pt x="8" y="37"/>
                    <a:pt x="8" y="37"/>
                    <a:pt x="7" y="37"/>
                  </a:cubicBezTo>
                  <a:cubicBezTo>
                    <a:pt x="5" y="36"/>
                    <a:pt x="3" y="33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30"/>
                    <a:pt x="5" y="30"/>
                    <a:pt x="5" y="30"/>
                  </a:cubicBezTo>
                  <a:cubicBezTo>
                    <a:pt x="6" y="33"/>
                    <a:pt x="9" y="35"/>
                    <a:pt x="11" y="36"/>
                  </a:cubicBezTo>
                  <a:cubicBezTo>
                    <a:pt x="12" y="36"/>
                    <a:pt x="12" y="36"/>
                    <a:pt x="13" y="36"/>
                  </a:cubicBezTo>
                  <a:cubicBezTo>
                    <a:pt x="14" y="36"/>
                    <a:pt x="15" y="36"/>
                    <a:pt x="17" y="35"/>
                  </a:cubicBezTo>
                  <a:cubicBezTo>
                    <a:pt x="18" y="34"/>
                    <a:pt x="19" y="33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29"/>
                    <a:pt x="18" y="28"/>
                    <a:pt x="17" y="27"/>
                  </a:cubicBezTo>
                  <a:cubicBezTo>
                    <a:pt x="17" y="27"/>
                    <a:pt x="16" y="26"/>
                    <a:pt x="15" y="25"/>
                  </a:cubicBezTo>
                  <a:cubicBezTo>
                    <a:pt x="13" y="24"/>
                    <a:pt x="12" y="22"/>
                    <a:pt x="10" y="21"/>
                  </a:cubicBezTo>
                  <a:cubicBezTo>
                    <a:pt x="10" y="21"/>
                    <a:pt x="9" y="20"/>
                    <a:pt x="8" y="18"/>
                  </a:cubicBezTo>
                  <a:cubicBezTo>
                    <a:pt x="7" y="17"/>
                    <a:pt x="7" y="16"/>
                    <a:pt x="7" y="14"/>
                  </a:cubicBezTo>
                  <a:cubicBezTo>
                    <a:pt x="7" y="12"/>
                    <a:pt x="7" y="11"/>
                    <a:pt x="10" y="9"/>
                  </a:cubicBezTo>
                  <a:cubicBezTo>
                    <a:pt x="11" y="8"/>
                    <a:pt x="12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8"/>
                  </a:cubicBezTo>
                  <a:cubicBezTo>
                    <a:pt x="15" y="8"/>
                    <a:pt x="15" y="8"/>
                    <a:pt x="15" y="8"/>
                  </a:cubicBezTo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1"/>
                    <a:pt x="16" y="1"/>
                  </a:cubicBezTo>
                  <a:cubicBezTo>
                    <a:pt x="16" y="1"/>
                    <a:pt x="15" y="2"/>
                    <a:pt x="15" y="3"/>
                  </a:cubicBezTo>
                  <a:cubicBezTo>
                    <a:pt x="15" y="3"/>
                    <a:pt x="14" y="4"/>
                    <a:pt x="14" y="4"/>
                  </a:cubicBezTo>
                  <a:cubicBezTo>
                    <a:pt x="14" y="4"/>
                    <a:pt x="13" y="4"/>
                    <a:pt x="13" y="4"/>
                  </a:cubicBezTo>
                  <a:cubicBezTo>
                    <a:pt x="11" y="4"/>
                    <a:pt x="9" y="5"/>
                    <a:pt x="8" y="6"/>
                  </a:cubicBezTo>
                  <a:cubicBezTo>
                    <a:pt x="5" y="8"/>
                    <a:pt x="3" y="11"/>
                    <a:pt x="3" y="14"/>
                  </a:cubicBezTo>
                  <a:cubicBezTo>
                    <a:pt x="3" y="16"/>
                    <a:pt x="4" y="18"/>
                    <a:pt x="5" y="20"/>
                  </a:cubicBezTo>
                  <a:cubicBezTo>
                    <a:pt x="6" y="22"/>
                    <a:pt x="7" y="23"/>
                    <a:pt x="8" y="23"/>
                  </a:cubicBezTo>
                  <a:cubicBezTo>
                    <a:pt x="10" y="25"/>
                    <a:pt x="11" y="26"/>
                    <a:pt x="13" y="28"/>
                  </a:cubicBezTo>
                  <a:cubicBezTo>
                    <a:pt x="14" y="28"/>
                    <a:pt x="14" y="29"/>
                    <a:pt x="15" y="29"/>
                  </a:cubicBezTo>
                  <a:cubicBezTo>
                    <a:pt x="15" y="30"/>
                    <a:pt x="15" y="30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2"/>
                    <a:pt x="15" y="32"/>
                  </a:cubicBezTo>
                  <a:cubicBezTo>
                    <a:pt x="14" y="32"/>
                    <a:pt x="13" y="33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0" y="32"/>
                    <a:pt x="9" y="31"/>
                    <a:pt x="8" y="29"/>
                  </a:cubicBezTo>
                  <a:cubicBezTo>
                    <a:pt x="8" y="28"/>
                    <a:pt x="8" y="28"/>
                    <a:pt x="7" y="27"/>
                  </a:cubicBezTo>
                  <a:cubicBezTo>
                    <a:pt x="5" y="27"/>
                    <a:pt x="4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6"/>
                    <a:pt x="0" y="27"/>
                    <a:pt x="0" y="27"/>
                  </a:cubicBezTo>
                  <a:cubicBezTo>
                    <a:pt x="0" y="28"/>
                    <a:pt x="0" y="29"/>
                    <a:pt x="0" y="30"/>
                  </a:cubicBezTo>
                  <a:cubicBezTo>
                    <a:pt x="0" y="34"/>
                    <a:pt x="2" y="38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1"/>
                    <a:pt x="6" y="43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6" y="46"/>
                    <a:pt x="6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8" y="47"/>
                    <a:pt x="9" y="48"/>
                    <a:pt x="10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8"/>
                    <a:pt x="12" y="48"/>
                    <a:pt x="12" y="48"/>
                  </a:cubicBezTo>
                  <a:cubicBezTo>
                    <a:pt x="12" y="47"/>
                    <a:pt x="13" y="47"/>
                    <a:pt x="13" y="47"/>
                  </a:cubicBezTo>
                  <a:cubicBezTo>
                    <a:pt x="13" y="45"/>
                    <a:pt x="13" y="44"/>
                    <a:pt x="14" y="43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5" y="41"/>
                    <a:pt x="16" y="41"/>
                  </a:cubicBezTo>
                  <a:cubicBezTo>
                    <a:pt x="18" y="41"/>
                    <a:pt x="20" y="40"/>
                    <a:pt x="21" y="39"/>
                  </a:cubicBezTo>
                  <a:cubicBezTo>
                    <a:pt x="23" y="37"/>
                    <a:pt x="24" y="34"/>
                    <a:pt x="24" y="32"/>
                  </a:cubicBezTo>
                  <a:cubicBezTo>
                    <a:pt x="24" y="31"/>
                    <a:pt x="24" y="30"/>
                    <a:pt x="24" y="29"/>
                  </a:cubicBezTo>
                  <a:cubicBezTo>
                    <a:pt x="23" y="26"/>
                    <a:pt x="21" y="24"/>
                    <a:pt x="20" y="22"/>
                  </a:cubicBezTo>
                  <a:cubicBezTo>
                    <a:pt x="18" y="20"/>
                    <a:pt x="16" y="19"/>
                    <a:pt x="14" y="17"/>
                  </a:cubicBezTo>
                  <a:cubicBezTo>
                    <a:pt x="13" y="16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4" y="14"/>
                    <a:pt x="14" y="14"/>
                  </a:cubicBezTo>
                  <a:cubicBezTo>
                    <a:pt x="15" y="14"/>
                    <a:pt x="15" y="14"/>
                    <a:pt x="16" y="14"/>
                  </a:cubicBezTo>
                  <a:cubicBezTo>
                    <a:pt x="17" y="14"/>
                    <a:pt x="18" y="15"/>
                    <a:pt x="19" y="15"/>
                  </a:cubicBezTo>
                  <a:cubicBezTo>
                    <a:pt x="19" y="16"/>
                    <a:pt x="20" y="16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3" y="20"/>
                    <a:pt x="24" y="20"/>
                    <a:pt x="26" y="20"/>
                  </a:cubicBezTo>
                  <a:cubicBezTo>
                    <a:pt x="26" y="20"/>
                    <a:pt x="27" y="20"/>
                    <a:pt x="27" y="20"/>
                  </a:cubicBezTo>
                  <a:cubicBezTo>
                    <a:pt x="28" y="20"/>
                    <a:pt x="29" y="19"/>
                    <a:pt x="29" y="19"/>
                  </a:cubicBezTo>
                  <a:cubicBezTo>
                    <a:pt x="29" y="18"/>
                    <a:pt x="29" y="18"/>
                    <a:pt x="29" y="17"/>
                  </a:cubicBezTo>
                  <a:cubicBezTo>
                    <a:pt x="29" y="13"/>
                    <a:pt x="26" y="9"/>
                    <a:pt x="23" y="7"/>
                  </a:cubicBezTo>
                  <a:cubicBezTo>
                    <a:pt x="23" y="7"/>
                    <a:pt x="23" y="6"/>
                    <a:pt x="23" y="6"/>
                  </a:cubicBezTo>
                  <a:cubicBezTo>
                    <a:pt x="23" y="5"/>
                    <a:pt x="23" y="5"/>
                    <a:pt x="24" y="4"/>
                  </a:cubicBezTo>
                  <a:cubicBezTo>
                    <a:pt x="24" y="3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1"/>
                    <a:pt x="20" y="0"/>
                    <a:pt x="20" y="0"/>
                  </a:cubicBezTo>
                  <a:cubicBezTo>
                    <a:pt x="19" y="0"/>
                    <a:pt x="19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8" name="Rectangle 779"/>
            <p:cNvSpPr>
              <a:spLocks noChangeArrowheads="1"/>
            </p:cNvSpPr>
            <p:nvPr/>
          </p:nvSpPr>
          <p:spPr bwMode="auto">
            <a:xfrm>
              <a:off x="3016" y="3310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9" name="Freeform 780"/>
            <p:cNvSpPr>
              <a:spLocks/>
            </p:cNvSpPr>
            <p:nvPr/>
          </p:nvSpPr>
          <p:spPr bwMode="auto">
            <a:xfrm>
              <a:off x="3016" y="331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0" name="Freeform 781"/>
            <p:cNvSpPr>
              <a:spLocks/>
            </p:cNvSpPr>
            <p:nvPr/>
          </p:nvSpPr>
          <p:spPr bwMode="auto">
            <a:xfrm>
              <a:off x="3019" y="3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1" name="Freeform 782"/>
            <p:cNvSpPr>
              <a:spLocks/>
            </p:cNvSpPr>
            <p:nvPr/>
          </p:nvSpPr>
          <p:spPr bwMode="auto">
            <a:xfrm>
              <a:off x="3019" y="3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2" name="Freeform 783"/>
            <p:cNvSpPr>
              <a:spLocks noEditPoints="1"/>
            </p:cNvSpPr>
            <p:nvPr/>
          </p:nvSpPr>
          <p:spPr bwMode="auto">
            <a:xfrm>
              <a:off x="3035" y="2513"/>
              <a:ext cx="171" cy="68"/>
            </a:xfrm>
            <a:custGeom>
              <a:avLst/>
              <a:gdLst>
                <a:gd name="T0" fmla="*/ 35 w 72"/>
                <a:gd name="T1" fmla="*/ 25 h 29"/>
                <a:gd name="T2" fmla="*/ 51 w 72"/>
                <a:gd name="T3" fmla="*/ 16 h 29"/>
                <a:gd name="T4" fmla="*/ 56 w 72"/>
                <a:gd name="T5" fmla="*/ 13 h 29"/>
                <a:gd name="T6" fmla="*/ 63 w 72"/>
                <a:gd name="T7" fmla="*/ 16 h 29"/>
                <a:gd name="T8" fmla="*/ 47 w 72"/>
                <a:gd name="T9" fmla="*/ 24 h 29"/>
                <a:gd name="T10" fmla="*/ 48 w 72"/>
                <a:gd name="T11" fmla="*/ 21 h 29"/>
                <a:gd name="T12" fmla="*/ 45 w 72"/>
                <a:gd name="T13" fmla="*/ 17 h 29"/>
                <a:gd name="T14" fmla="*/ 39 w 72"/>
                <a:gd name="T15" fmla="*/ 13 h 29"/>
                <a:gd name="T16" fmla="*/ 41 w 72"/>
                <a:gd name="T17" fmla="*/ 13 h 29"/>
                <a:gd name="T18" fmla="*/ 49 w 72"/>
                <a:gd name="T19" fmla="*/ 16 h 29"/>
                <a:gd name="T20" fmla="*/ 9 w 72"/>
                <a:gd name="T21" fmla="*/ 16 h 29"/>
                <a:gd name="T22" fmla="*/ 26 w 72"/>
                <a:gd name="T23" fmla="*/ 12 h 29"/>
                <a:gd name="T24" fmla="*/ 27 w 72"/>
                <a:gd name="T25" fmla="*/ 14 h 29"/>
                <a:gd name="T26" fmla="*/ 25 w 72"/>
                <a:gd name="T27" fmla="*/ 15 h 29"/>
                <a:gd name="T28" fmla="*/ 17 w 72"/>
                <a:gd name="T29" fmla="*/ 17 h 29"/>
                <a:gd name="T30" fmla="*/ 16 w 72"/>
                <a:gd name="T31" fmla="*/ 19 h 29"/>
                <a:gd name="T32" fmla="*/ 21 w 72"/>
                <a:gd name="T33" fmla="*/ 22 h 29"/>
                <a:gd name="T34" fmla="*/ 23 w 72"/>
                <a:gd name="T35" fmla="*/ 25 h 29"/>
                <a:gd name="T36" fmla="*/ 6 w 72"/>
                <a:gd name="T37" fmla="*/ 19 h 29"/>
                <a:gd name="T38" fmla="*/ 9 w 72"/>
                <a:gd name="T39" fmla="*/ 16 h 29"/>
                <a:gd name="T40" fmla="*/ 41 w 72"/>
                <a:gd name="T41" fmla="*/ 9 h 29"/>
                <a:gd name="T42" fmla="*/ 45 w 72"/>
                <a:gd name="T43" fmla="*/ 8 h 29"/>
                <a:gd name="T44" fmla="*/ 51 w 72"/>
                <a:gd name="T45" fmla="*/ 12 h 29"/>
                <a:gd name="T46" fmla="*/ 50 w 72"/>
                <a:gd name="T47" fmla="*/ 13 h 29"/>
                <a:gd name="T48" fmla="*/ 45 w 72"/>
                <a:gd name="T49" fmla="*/ 12 h 29"/>
                <a:gd name="T50" fmla="*/ 37 w 72"/>
                <a:gd name="T51" fmla="*/ 11 h 29"/>
                <a:gd name="T52" fmla="*/ 36 w 72"/>
                <a:gd name="T53" fmla="*/ 12 h 29"/>
                <a:gd name="T54" fmla="*/ 38 w 72"/>
                <a:gd name="T55" fmla="*/ 16 h 29"/>
                <a:gd name="T56" fmla="*/ 45 w 72"/>
                <a:gd name="T57" fmla="*/ 21 h 29"/>
                <a:gd name="T58" fmla="*/ 38 w 72"/>
                <a:gd name="T59" fmla="*/ 23 h 29"/>
                <a:gd name="T60" fmla="*/ 34 w 72"/>
                <a:gd name="T61" fmla="*/ 23 h 29"/>
                <a:gd name="T62" fmla="*/ 30 w 72"/>
                <a:gd name="T63" fmla="*/ 25 h 29"/>
                <a:gd name="T64" fmla="*/ 29 w 72"/>
                <a:gd name="T65" fmla="*/ 25 h 29"/>
                <a:gd name="T66" fmla="*/ 27 w 72"/>
                <a:gd name="T67" fmla="*/ 23 h 29"/>
                <a:gd name="T68" fmla="*/ 27 w 72"/>
                <a:gd name="T69" fmla="*/ 21 h 29"/>
                <a:gd name="T70" fmla="*/ 24 w 72"/>
                <a:gd name="T71" fmla="*/ 18 h 29"/>
                <a:gd name="T72" fmla="*/ 36 w 72"/>
                <a:gd name="T73" fmla="*/ 20 h 29"/>
                <a:gd name="T74" fmla="*/ 37 w 72"/>
                <a:gd name="T75" fmla="*/ 17 h 29"/>
                <a:gd name="T76" fmla="*/ 30 w 72"/>
                <a:gd name="T77" fmla="*/ 14 h 29"/>
                <a:gd name="T78" fmla="*/ 29 w 72"/>
                <a:gd name="T79" fmla="*/ 13 h 29"/>
                <a:gd name="T80" fmla="*/ 31 w 72"/>
                <a:gd name="T81" fmla="*/ 10 h 29"/>
                <a:gd name="T82" fmla="*/ 37 w 72"/>
                <a:gd name="T83" fmla="*/ 9 h 29"/>
                <a:gd name="T84" fmla="*/ 40 w 72"/>
                <a:gd name="T85" fmla="*/ 9 h 29"/>
                <a:gd name="T86" fmla="*/ 4 w 72"/>
                <a:gd name="T87" fmla="*/ 15 h 29"/>
                <a:gd name="T88" fmla="*/ 61 w 72"/>
                <a:gd name="T89" fmla="*/ 7 h 29"/>
                <a:gd name="T90" fmla="*/ 68 w 72"/>
                <a:gd name="T91" fmla="*/ 15 h 29"/>
                <a:gd name="T92" fmla="*/ 58 w 72"/>
                <a:gd name="T93" fmla="*/ 10 h 29"/>
                <a:gd name="T94" fmla="*/ 49 w 72"/>
                <a:gd name="T95" fmla="*/ 8 h 29"/>
                <a:gd name="T96" fmla="*/ 42 w 72"/>
                <a:gd name="T97" fmla="*/ 5 h 29"/>
                <a:gd name="T98" fmla="*/ 40 w 72"/>
                <a:gd name="T99" fmla="*/ 7 h 29"/>
                <a:gd name="T100" fmla="*/ 31 w 72"/>
                <a:gd name="T101" fmla="*/ 7 h 29"/>
                <a:gd name="T102" fmla="*/ 8 w 72"/>
                <a:gd name="T103" fmla="*/ 12 h 29"/>
                <a:gd name="T104" fmla="*/ 8 w 72"/>
                <a:gd name="T105" fmla="*/ 13 h 29"/>
                <a:gd name="T106" fmla="*/ 4 w 72"/>
                <a:gd name="T107" fmla="*/ 16 h 29"/>
                <a:gd name="T108" fmla="*/ 0 w 72"/>
                <a:gd name="T109" fmla="*/ 14 h 29"/>
                <a:gd name="T110" fmla="*/ 32 w 72"/>
                <a:gd name="T111" fmla="*/ 29 h 29"/>
                <a:gd name="T112" fmla="*/ 71 w 72"/>
                <a:gd name="T113" fmla="*/ 16 h 29"/>
                <a:gd name="T114" fmla="*/ 62 w 72"/>
                <a:gd name="T11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2" h="29">
                  <a:moveTo>
                    <a:pt x="35" y="25"/>
                  </a:move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moveTo>
                    <a:pt x="50" y="16"/>
                  </a:moveTo>
                  <a:cubicBezTo>
                    <a:pt x="50" y="16"/>
                    <a:pt x="51" y="16"/>
                    <a:pt x="51" y="16"/>
                  </a:cubicBezTo>
                  <a:cubicBezTo>
                    <a:pt x="52" y="15"/>
                    <a:pt x="54" y="15"/>
                    <a:pt x="54" y="14"/>
                  </a:cubicBezTo>
                  <a:cubicBezTo>
                    <a:pt x="55" y="14"/>
                    <a:pt x="55" y="14"/>
                    <a:pt x="56" y="14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59" y="14"/>
                    <a:pt x="61" y="15"/>
                    <a:pt x="63" y="16"/>
                  </a:cubicBezTo>
                  <a:cubicBezTo>
                    <a:pt x="64" y="17"/>
                    <a:pt x="64" y="18"/>
                    <a:pt x="64" y="19"/>
                  </a:cubicBezTo>
                  <a:cubicBezTo>
                    <a:pt x="64" y="19"/>
                    <a:pt x="64" y="19"/>
                    <a:pt x="63" y="19"/>
                  </a:cubicBezTo>
                  <a:cubicBezTo>
                    <a:pt x="59" y="22"/>
                    <a:pt x="53" y="23"/>
                    <a:pt x="47" y="24"/>
                  </a:cubicBezTo>
                  <a:cubicBezTo>
                    <a:pt x="47" y="24"/>
                    <a:pt x="46" y="24"/>
                    <a:pt x="45" y="24"/>
                  </a:cubicBezTo>
                  <a:cubicBezTo>
                    <a:pt x="46" y="24"/>
                    <a:pt x="46" y="24"/>
                    <a:pt x="47" y="24"/>
                  </a:cubicBezTo>
                  <a:cubicBezTo>
                    <a:pt x="47" y="23"/>
                    <a:pt x="48" y="22"/>
                    <a:pt x="48" y="21"/>
                  </a:cubicBezTo>
                  <a:cubicBezTo>
                    <a:pt x="48" y="20"/>
                    <a:pt x="47" y="19"/>
                    <a:pt x="47" y="18"/>
                  </a:cubicBezTo>
                  <a:cubicBezTo>
                    <a:pt x="46" y="18"/>
                    <a:pt x="46" y="18"/>
                    <a:pt x="46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3" y="16"/>
                    <a:pt x="41" y="15"/>
                    <a:pt x="40" y="14"/>
                  </a:cubicBezTo>
                  <a:cubicBezTo>
                    <a:pt x="40" y="14"/>
                    <a:pt x="39" y="14"/>
                    <a:pt x="39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2" y="13"/>
                    <a:pt x="44" y="14"/>
                    <a:pt x="45" y="15"/>
                  </a:cubicBezTo>
                  <a:cubicBezTo>
                    <a:pt x="46" y="15"/>
                    <a:pt x="47" y="15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0" y="16"/>
                    <a:pt x="50" y="16"/>
                    <a:pt x="50" y="16"/>
                  </a:cubicBezTo>
                  <a:moveTo>
                    <a:pt x="9" y="16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5" y="13"/>
                    <a:pt x="20" y="11"/>
                    <a:pt x="26" y="11"/>
                  </a:cubicBezTo>
                  <a:cubicBezTo>
                    <a:pt x="26" y="11"/>
                    <a:pt x="26" y="12"/>
                    <a:pt x="26" y="12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6" y="14"/>
                    <a:pt x="27" y="14"/>
                  </a:cubicBezTo>
                  <a:cubicBezTo>
                    <a:pt x="27" y="15"/>
                    <a:pt x="28" y="16"/>
                    <a:pt x="29" y="16"/>
                  </a:cubicBezTo>
                  <a:cubicBezTo>
                    <a:pt x="28" y="16"/>
                    <a:pt x="26" y="16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3" y="15"/>
                    <a:pt x="21" y="15"/>
                    <a:pt x="20" y="16"/>
                  </a:cubicBezTo>
                  <a:cubicBezTo>
                    <a:pt x="19" y="16"/>
                    <a:pt x="18" y="16"/>
                    <a:pt x="17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1"/>
                    <a:pt x="19" y="21"/>
                    <a:pt x="21" y="22"/>
                  </a:cubicBezTo>
                  <a:cubicBezTo>
                    <a:pt x="22" y="22"/>
                    <a:pt x="23" y="23"/>
                    <a:pt x="24" y="23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15" y="24"/>
                    <a:pt x="9" y="22"/>
                    <a:pt x="7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7"/>
                  </a:cubicBezTo>
                  <a:cubicBezTo>
                    <a:pt x="8" y="17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moveTo>
                    <a:pt x="40" y="9"/>
                  </a:moveTo>
                  <a:cubicBezTo>
                    <a:pt x="40" y="9"/>
                    <a:pt x="41" y="9"/>
                    <a:pt x="41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3" y="7"/>
                    <a:pt x="44" y="8"/>
                    <a:pt x="45" y="8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4" y="8"/>
                    <a:pt x="44" y="9"/>
                    <a:pt x="44" y="9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7" y="10"/>
                    <a:pt x="49" y="11"/>
                    <a:pt x="51" y="12"/>
                  </a:cubicBezTo>
                  <a:cubicBezTo>
                    <a:pt x="51" y="12"/>
                    <a:pt x="52" y="12"/>
                    <a:pt x="53" y="13"/>
                  </a:cubicBezTo>
                  <a:cubicBezTo>
                    <a:pt x="52" y="13"/>
                    <a:pt x="52" y="13"/>
                    <a:pt x="51" y="13"/>
                  </a:cubicBezTo>
                  <a:cubicBezTo>
                    <a:pt x="51" y="13"/>
                    <a:pt x="50" y="13"/>
                    <a:pt x="50" y="13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3"/>
                    <a:pt x="49" y="13"/>
                    <a:pt x="48" y="13"/>
                  </a:cubicBezTo>
                  <a:cubicBezTo>
                    <a:pt x="47" y="13"/>
                    <a:pt x="46" y="12"/>
                    <a:pt x="45" y="12"/>
                  </a:cubicBezTo>
                  <a:cubicBezTo>
                    <a:pt x="43" y="11"/>
                    <a:pt x="42" y="11"/>
                    <a:pt x="41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39" y="11"/>
                    <a:pt x="38" y="11"/>
                    <a:pt x="37" y="11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4"/>
                    <a:pt x="36" y="14"/>
                    <a:pt x="36" y="15"/>
                  </a:cubicBezTo>
                  <a:cubicBezTo>
                    <a:pt x="37" y="15"/>
                    <a:pt x="37" y="15"/>
                    <a:pt x="38" y="16"/>
                  </a:cubicBezTo>
                  <a:cubicBezTo>
                    <a:pt x="39" y="17"/>
                    <a:pt x="42" y="18"/>
                    <a:pt x="44" y="19"/>
                  </a:cubicBezTo>
                  <a:cubicBezTo>
                    <a:pt x="44" y="19"/>
                    <a:pt x="44" y="19"/>
                    <a:pt x="45" y="20"/>
                  </a:cubicBezTo>
                  <a:cubicBezTo>
                    <a:pt x="45" y="20"/>
                    <a:pt x="45" y="21"/>
                    <a:pt x="45" y="21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5" y="22"/>
                    <a:pt x="43" y="22"/>
                    <a:pt x="42" y="23"/>
                  </a:cubicBezTo>
                  <a:cubicBezTo>
                    <a:pt x="41" y="23"/>
                    <a:pt x="40" y="23"/>
                    <a:pt x="38" y="23"/>
                  </a:cubicBezTo>
                  <a:cubicBezTo>
                    <a:pt x="37" y="23"/>
                    <a:pt x="35" y="23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3"/>
                    <a:pt x="32" y="24"/>
                    <a:pt x="32" y="24"/>
                  </a:cubicBezTo>
                  <a:cubicBezTo>
                    <a:pt x="31" y="25"/>
                    <a:pt x="31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8" y="25"/>
                    <a:pt x="27" y="25"/>
                    <a:pt x="26" y="25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8" y="23"/>
                    <a:pt x="28" y="23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1"/>
                    <a:pt x="27" y="21"/>
                    <a:pt x="27" y="21"/>
                  </a:cubicBezTo>
                  <a:cubicBezTo>
                    <a:pt x="25" y="21"/>
                    <a:pt x="23" y="20"/>
                    <a:pt x="22" y="20"/>
                  </a:cubicBezTo>
                  <a:cubicBezTo>
                    <a:pt x="21" y="19"/>
                    <a:pt x="20" y="19"/>
                    <a:pt x="19" y="19"/>
                  </a:cubicBezTo>
                  <a:cubicBezTo>
                    <a:pt x="21" y="18"/>
                    <a:pt x="23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30" y="19"/>
                    <a:pt x="33" y="20"/>
                    <a:pt x="35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8" y="19"/>
                    <a:pt x="38" y="18"/>
                  </a:cubicBezTo>
                  <a:cubicBezTo>
                    <a:pt x="38" y="18"/>
                    <a:pt x="37" y="18"/>
                    <a:pt x="37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6"/>
                    <a:pt x="33" y="15"/>
                    <a:pt x="31" y="15"/>
                  </a:cubicBezTo>
                  <a:cubicBezTo>
                    <a:pt x="31" y="15"/>
                    <a:pt x="30" y="14"/>
                    <a:pt x="30" y="14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8" y="12"/>
                    <a:pt x="29" y="11"/>
                    <a:pt x="30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2" y="9"/>
                  </a:cubicBezTo>
                  <a:cubicBezTo>
                    <a:pt x="32" y="9"/>
                    <a:pt x="32" y="9"/>
                    <a:pt x="33" y="9"/>
                  </a:cubicBezTo>
                  <a:cubicBezTo>
                    <a:pt x="34" y="9"/>
                    <a:pt x="35" y="9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8" y="9"/>
                    <a:pt x="39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moveTo>
                    <a:pt x="4" y="16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3"/>
                    <a:pt x="5" y="11"/>
                    <a:pt x="7" y="11"/>
                  </a:cubicBezTo>
                  <a:cubicBezTo>
                    <a:pt x="16" y="5"/>
                    <a:pt x="27" y="3"/>
                    <a:pt x="37" y="3"/>
                  </a:cubicBezTo>
                  <a:cubicBezTo>
                    <a:pt x="45" y="3"/>
                    <a:pt x="53" y="4"/>
                    <a:pt x="61" y="7"/>
                  </a:cubicBezTo>
                  <a:cubicBezTo>
                    <a:pt x="63" y="8"/>
                    <a:pt x="65" y="9"/>
                    <a:pt x="66" y="10"/>
                  </a:cubicBezTo>
                  <a:cubicBezTo>
                    <a:pt x="68" y="11"/>
                    <a:pt x="68" y="13"/>
                    <a:pt x="68" y="14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68" y="15"/>
                    <a:pt x="68" y="16"/>
                    <a:pt x="67" y="16"/>
                  </a:cubicBezTo>
                  <a:cubicBezTo>
                    <a:pt x="67" y="15"/>
                    <a:pt x="66" y="14"/>
                    <a:pt x="65" y="14"/>
                  </a:cubicBezTo>
                  <a:cubicBezTo>
                    <a:pt x="63" y="12"/>
                    <a:pt x="61" y="11"/>
                    <a:pt x="58" y="10"/>
                  </a:cubicBezTo>
                  <a:cubicBezTo>
                    <a:pt x="58" y="10"/>
                    <a:pt x="56" y="10"/>
                    <a:pt x="54" y="9"/>
                  </a:cubicBezTo>
                  <a:cubicBezTo>
                    <a:pt x="52" y="9"/>
                    <a:pt x="50" y="8"/>
                    <a:pt x="50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50" y="7"/>
                    <a:pt x="49" y="6"/>
                    <a:pt x="49" y="6"/>
                  </a:cubicBezTo>
                  <a:cubicBezTo>
                    <a:pt x="47" y="5"/>
                    <a:pt x="44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6"/>
                    <a:pt x="38" y="6"/>
                    <a:pt x="37" y="6"/>
                  </a:cubicBezTo>
                  <a:cubicBezTo>
                    <a:pt x="35" y="6"/>
                    <a:pt x="34" y="6"/>
                    <a:pt x="32" y="7"/>
                  </a:cubicBezTo>
                  <a:cubicBezTo>
                    <a:pt x="32" y="7"/>
                    <a:pt x="32" y="7"/>
                    <a:pt x="31" y="7"/>
                  </a:cubicBezTo>
                  <a:cubicBezTo>
                    <a:pt x="31" y="7"/>
                    <a:pt x="31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2" y="7"/>
                    <a:pt x="15" y="9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7" y="13"/>
                    <a:pt x="6" y="14"/>
                    <a:pt x="5" y="14"/>
                  </a:cubicBezTo>
                  <a:cubicBezTo>
                    <a:pt x="5" y="15"/>
                    <a:pt x="4" y="15"/>
                    <a:pt x="4" y="16"/>
                  </a:cubicBezTo>
                  <a:moveTo>
                    <a:pt x="37" y="0"/>
                  </a:moveTo>
                  <a:cubicBezTo>
                    <a:pt x="26" y="0"/>
                    <a:pt x="15" y="2"/>
                    <a:pt x="5" y="8"/>
                  </a:cubicBezTo>
                  <a:cubicBezTo>
                    <a:pt x="3" y="9"/>
                    <a:pt x="1" y="12"/>
                    <a:pt x="0" y="14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0" y="18"/>
                    <a:pt x="2" y="20"/>
                    <a:pt x="4" y="21"/>
                  </a:cubicBezTo>
                  <a:cubicBezTo>
                    <a:pt x="8" y="25"/>
                    <a:pt x="17" y="29"/>
                    <a:pt x="32" y="29"/>
                  </a:cubicBezTo>
                  <a:cubicBezTo>
                    <a:pt x="37" y="29"/>
                    <a:pt x="46" y="28"/>
                    <a:pt x="54" y="26"/>
                  </a:cubicBezTo>
                  <a:cubicBezTo>
                    <a:pt x="58" y="25"/>
                    <a:pt x="62" y="24"/>
                    <a:pt x="65" y="22"/>
                  </a:cubicBezTo>
                  <a:cubicBezTo>
                    <a:pt x="68" y="21"/>
                    <a:pt x="70" y="19"/>
                    <a:pt x="71" y="16"/>
                  </a:cubicBezTo>
                  <a:cubicBezTo>
                    <a:pt x="72" y="15"/>
                    <a:pt x="72" y="15"/>
                    <a:pt x="72" y="14"/>
                  </a:cubicBezTo>
                  <a:cubicBezTo>
                    <a:pt x="72" y="11"/>
                    <a:pt x="70" y="9"/>
                    <a:pt x="69" y="8"/>
                  </a:cubicBezTo>
                  <a:cubicBezTo>
                    <a:pt x="67" y="6"/>
                    <a:pt x="64" y="5"/>
                    <a:pt x="62" y="4"/>
                  </a:cubicBezTo>
                  <a:cubicBezTo>
                    <a:pt x="54" y="1"/>
                    <a:pt x="46" y="0"/>
                    <a:pt x="3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3" name="Freeform 784"/>
            <p:cNvSpPr>
              <a:spLocks noEditPoints="1"/>
            </p:cNvSpPr>
            <p:nvPr/>
          </p:nvSpPr>
          <p:spPr bwMode="auto">
            <a:xfrm>
              <a:off x="3009" y="2501"/>
              <a:ext cx="220" cy="128"/>
            </a:xfrm>
            <a:custGeom>
              <a:avLst/>
              <a:gdLst>
                <a:gd name="T0" fmla="*/ 43 w 93"/>
                <a:gd name="T1" fmla="*/ 41 h 54"/>
                <a:gd name="T2" fmla="*/ 42 w 93"/>
                <a:gd name="T3" fmla="*/ 51 h 54"/>
                <a:gd name="T4" fmla="*/ 35 w 93"/>
                <a:gd name="T5" fmla="*/ 50 h 54"/>
                <a:gd name="T6" fmla="*/ 41 w 93"/>
                <a:gd name="T7" fmla="*/ 47 h 54"/>
                <a:gd name="T8" fmla="*/ 48 w 93"/>
                <a:gd name="T9" fmla="*/ 41 h 54"/>
                <a:gd name="T10" fmla="*/ 52 w 93"/>
                <a:gd name="T11" fmla="*/ 47 h 54"/>
                <a:gd name="T12" fmla="*/ 54 w 93"/>
                <a:gd name="T13" fmla="*/ 50 h 54"/>
                <a:gd name="T14" fmla="*/ 54 w 93"/>
                <a:gd name="T15" fmla="*/ 47 h 54"/>
                <a:gd name="T16" fmla="*/ 55 w 93"/>
                <a:gd name="T17" fmla="*/ 50 h 54"/>
                <a:gd name="T18" fmla="*/ 28 w 93"/>
                <a:gd name="T19" fmla="*/ 50 h 54"/>
                <a:gd name="T20" fmla="*/ 33 w 93"/>
                <a:gd name="T21" fmla="*/ 41 h 54"/>
                <a:gd name="T22" fmla="*/ 57 w 93"/>
                <a:gd name="T23" fmla="*/ 49 h 54"/>
                <a:gd name="T24" fmla="*/ 58 w 93"/>
                <a:gd name="T25" fmla="*/ 49 h 54"/>
                <a:gd name="T26" fmla="*/ 60 w 93"/>
                <a:gd name="T27" fmla="*/ 39 h 54"/>
                <a:gd name="T28" fmla="*/ 63 w 93"/>
                <a:gd name="T29" fmla="*/ 48 h 54"/>
                <a:gd name="T30" fmla="*/ 26 w 93"/>
                <a:gd name="T31" fmla="*/ 49 h 54"/>
                <a:gd name="T32" fmla="*/ 21 w 93"/>
                <a:gd name="T33" fmla="*/ 38 h 54"/>
                <a:gd name="T34" fmla="*/ 26 w 93"/>
                <a:gd name="T35" fmla="*/ 49 h 54"/>
                <a:gd name="T36" fmla="*/ 64 w 93"/>
                <a:gd name="T37" fmla="*/ 47 h 54"/>
                <a:gd name="T38" fmla="*/ 67 w 93"/>
                <a:gd name="T39" fmla="*/ 43 h 54"/>
                <a:gd name="T40" fmla="*/ 69 w 93"/>
                <a:gd name="T41" fmla="*/ 47 h 54"/>
                <a:gd name="T42" fmla="*/ 70 w 93"/>
                <a:gd name="T43" fmla="*/ 37 h 54"/>
                <a:gd name="T44" fmla="*/ 73 w 93"/>
                <a:gd name="T45" fmla="*/ 46 h 54"/>
                <a:gd name="T46" fmla="*/ 13 w 93"/>
                <a:gd name="T47" fmla="*/ 44 h 54"/>
                <a:gd name="T48" fmla="*/ 19 w 93"/>
                <a:gd name="T49" fmla="*/ 44 h 54"/>
                <a:gd name="T50" fmla="*/ 75 w 93"/>
                <a:gd name="T51" fmla="*/ 45 h 54"/>
                <a:gd name="T52" fmla="*/ 78 w 93"/>
                <a:gd name="T53" fmla="*/ 44 h 54"/>
                <a:gd name="T54" fmla="*/ 9 w 93"/>
                <a:gd name="T55" fmla="*/ 42 h 54"/>
                <a:gd name="T56" fmla="*/ 11 w 93"/>
                <a:gd name="T57" fmla="*/ 35 h 54"/>
                <a:gd name="T58" fmla="*/ 79 w 93"/>
                <a:gd name="T59" fmla="*/ 34 h 54"/>
                <a:gd name="T60" fmla="*/ 84 w 93"/>
                <a:gd name="T61" fmla="*/ 40 h 54"/>
                <a:gd name="T62" fmla="*/ 7 w 93"/>
                <a:gd name="T63" fmla="*/ 40 h 54"/>
                <a:gd name="T64" fmla="*/ 6 w 93"/>
                <a:gd name="T65" fmla="*/ 31 h 54"/>
                <a:gd name="T66" fmla="*/ 4 w 93"/>
                <a:gd name="T67" fmla="*/ 32 h 54"/>
                <a:gd name="T68" fmla="*/ 4 w 93"/>
                <a:gd name="T69" fmla="*/ 29 h 54"/>
                <a:gd name="T70" fmla="*/ 86 w 93"/>
                <a:gd name="T71" fmla="*/ 30 h 54"/>
                <a:gd name="T72" fmla="*/ 89 w 93"/>
                <a:gd name="T73" fmla="*/ 35 h 54"/>
                <a:gd name="T74" fmla="*/ 8 w 93"/>
                <a:gd name="T75" fmla="*/ 28 h 54"/>
                <a:gd name="T76" fmla="*/ 7 w 93"/>
                <a:gd name="T77" fmla="*/ 17 h 54"/>
                <a:gd name="T78" fmla="*/ 79 w 93"/>
                <a:gd name="T79" fmla="*/ 9 h 54"/>
                <a:gd name="T80" fmla="*/ 89 w 93"/>
                <a:gd name="T81" fmla="*/ 21 h 54"/>
                <a:gd name="T82" fmla="*/ 41 w 93"/>
                <a:gd name="T83" fmla="*/ 38 h 54"/>
                <a:gd name="T84" fmla="*/ 10 w 93"/>
                <a:gd name="T85" fmla="*/ 9 h 54"/>
                <a:gd name="T86" fmla="*/ 2 w 93"/>
                <a:gd name="T87" fmla="*/ 21 h 54"/>
                <a:gd name="T88" fmla="*/ 1 w 93"/>
                <a:gd name="T89" fmla="*/ 36 h 54"/>
                <a:gd name="T90" fmla="*/ 41 w 93"/>
                <a:gd name="T91" fmla="*/ 54 h 54"/>
                <a:gd name="T92" fmla="*/ 79 w 93"/>
                <a:gd name="T93" fmla="*/ 47 h 54"/>
                <a:gd name="T94" fmla="*/ 84 w 93"/>
                <a:gd name="T95" fmla="*/ 45 h 54"/>
                <a:gd name="T96" fmla="*/ 86 w 93"/>
                <a:gd name="T97" fmla="*/ 43 h 54"/>
                <a:gd name="T98" fmla="*/ 92 w 93"/>
                <a:gd name="T99" fmla="*/ 32 h 54"/>
                <a:gd name="T100" fmla="*/ 89 w 93"/>
                <a:gd name="T101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3" h="54">
                  <a:moveTo>
                    <a:pt x="42" y="51"/>
                  </a:moveTo>
                  <a:cubicBezTo>
                    <a:pt x="42" y="50"/>
                    <a:pt x="42" y="48"/>
                    <a:pt x="42" y="47"/>
                  </a:cubicBezTo>
                  <a:cubicBezTo>
                    <a:pt x="42" y="45"/>
                    <a:pt x="42" y="43"/>
                    <a:pt x="43" y="41"/>
                  </a:cubicBezTo>
                  <a:cubicBezTo>
                    <a:pt x="44" y="41"/>
                    <a:pt x="45" y="41"/>
                    <a:pt x="47" y="41"/>
                  </a:cubicBezTo>
                  <a:cubicBezTo>
                    <a:pt x="47" y="44"/>
                    <a:pt x="47" y="47"/>
                    <a:pt x="48" y="50"/>
                  </a:cubicBezTo>
                  <a:cubicBezTo>
                    <a:pt x="46" y="51"/>
                    <a:pt x="44" y="51"/>
                    <a:pt x="42" y="51"/>
                  </a:cubicBezTo>
                  <a:moveTo>
                    <a:pt x="41" y="51"/>
                  </a:moveTo>
                  <a:cubicBezTo>
                    <a:pt x="39" y="51"/>
                    <a:pt x="37" y="51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5" y="47"/>
                    <a:pt x="35" y="44"/>
                    <a:pt x="35" y="41"/>
                  </a:cubicBezTo>
                  <a:cubicBezTo>
                    <a:pt x="37" y="41"/>
                    <a:pt x="39" y="41"/>
                    <a:pt x="41" y="41"/>
                  </a:cubicBezTo>
                  <a:cubicBezTo>
                    <a:pt x="41" y="43"/>
                    <a:pt x="41" y="45"/>
                    <a:pt x="41" y="47"/>
                  </a:cubicBezTo>
                  <a:cubicBezTo>
                    <a:pt x="41" y="48"/>
                    <a:pt x="41" y="50"/>
                    <a:pt x="41" y="51"/>
                  </a:cubicBezTo>
                  <a:moveTo>
                    <a:pt x="49" y="50"/>
                  </a:moveTo>
                  <a:cubicBezTo>
                    <a:pt x="49" y="47"/>
                    <a:pt x="49" y="44"/>
                    <a:pt x="48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1" y="41"/>
                    <a:pt x="52" y="40"/>
                  </a:cubicBezTo>
                  <a:cubicBezTo>
                    <a:pt x="52" y="42"/>
                    <a:pt x="52" y="45"/>
                    <a:pt x="52" y="47"/>
                  </a:cubicBezTo>
                  <a:cubicBezTo>
                    <a:pt x="52" y="48"/>
                    <a:pt x="52" y="49"/>
                    <a:pt x="52" y="50"/>
                  </a:cubicBezTo>
                  <a:cubicBezTo>
                    <a:pt x="51" y="50"/>
                    <a:pt x="50" y="50"/>
                    <a:pt x="49" y="50"/>
                  </a:cubicBezTo>
                  <a:moveTo>
                    <a:pt x="54" y="50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4"/>
                    <a:pt x="54" y="42"/>
                    <a:pt x="54" y="40"/>
                  </a:cubicBezTo>
                  <a:cubicBezTo>
                    <a:pt x="54" y="40"/>
                    <a:pt x="55" y="40"/>
                    <a:pt x="55" y="40"/>
                  </a:cubicBezTo>
                  <a:cubicBezTo>
                    <a:pt x="55" y="43"/>
                    <a:pt x="55" y="46"/>
                    <a:pt x="55" y="50"/>
                  </a:cubicBezTo>
                  <a:cubicBezTo>
                    <a:pt x="54" y="50"/>
                    <a:pt x="54" y="50"/>
                    <a:pt x="54" y="50"/>
                  </a:cubicBezTo>
                  <a:moveTo>
                    <a:pt x="34" y="50"/>
                  </a:moveTo>
                  <a:cubicBezTo>
                    <a:pt x="32" y="50"/>
                    <a:pt x="30" y="50"/>
                    <a:pt x="28" y="50"/>
                  </a:cubicBezTo>
                  <a:cubicBezTo>
                    <a:pt x="28" y="48"/>
                    <a:pt x="28" y="47"/>
                    <a:pt x="28" y="46"/>
                  </a:cubicBezTo>
                  <a:cubicBezTo>
                    <a:pt x="28" y="44"/>
                    <a:pt x="28" y="42"/>
                    <a:pt x="28" y="40"/>
                  </a:cubicBezTo>
                  <a:cubicBezTo>
                    <a:pt x="30" y="40"/>
                    <a:pt x="32" y="41"/>
                    <a:pt x="33" y="41"/>
                  </a:cubicBezTo>
                  <a:cubicBezTo>
                    <a:pt x="34" y="44"/>
                    <a:pt x="34" y="47"/>
                    <a:pt x="34" y="50"/>
                  </a:cubicBezTo>
                  <a:cubicBezTo>
                    <a:pt x="34" y="50"/>
                    <a:pt x="34" y="50"/>
                    <a:pt x="34" y="50"/>
                  </a:cubicBezTo>
                  <a:moveTo>
                    <a:pt x="57" y="49"/>
                  </a:moveTo>
                  <a:cubicBezTo>
                    <a:pt x="57" y="46"/>
                    <a:pt x="57" y="43"/>
                    <a:pt x="57" y="40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43"/>
                    <a:pt x="58" y="46"/>
                    <a:pt x="58" y="49"/>
                  </a:cubicBezTo>
                  <a:cubicBezTo>
                    <a:pt x="58" y="49"/>
                    <a:pt x="57" y="49"/>
                    <a:pt x="57" y="49"/>
                  </a:cubicBezTo>
                  <a:moveTo>
                    <a:pt x="60" y="49"/>
                  </a:moveTo>
                  <a:cubicBezTo>
                    <a:pt x="60" y="46"/>
                    <a:pt x="60" y="43"/>
                    <a:pt x="60" y="39"/>
                  </a:cubicBezTo>
                  <a:cubicBezTo>
                    <a:pt x="61" y="39"/>
                    <a:pt x="62" y="39"/>
                    <a:pt x="63" y="39"/>
                  </a:cubicBezTo>
                  <a:cubicBezTo>
                    <a:pt x="63" y="42"/>
                    <a:pt x="63" y="45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2" y="49"/>
                    <a:pt x="61" y="49"/>
                    <a:pt x="60" y="49"/>
                  </a:cubicBezTo>
                  <a:moveTo>
                    <a:pt x="26" y="49"/>
                  </a:moveTo>
                  <a:cubicBezTo>
                    <a:pt x="24" y="49"/>
                    <a:pt x="22" y="48"/>
                    <a:pt x="20" y="48"/>
                  </a:cubicBezTo>
                  <a:cubicBezTo>
                    <a:pt x="20" y="46"/>
                    <a:pt x="20" y="45"/>
                    <a:pt x="20" y="44"/>
                  </a:cubicBezTo>
                  <a:cubicBezTo>
                    <a:pt x="20" y="42"/>
                    <a:pt x="20" y="40"/>
                    <a:pt x="21" y="38"/>
                  </a:cubicBezTo>
                  <a:cubicBezTo>
                    <a:pt x="22" y="39"/>
                    <a:pt x="24" y="39"/>
                    <a:pt x="26" y="40"/>
                  </a:cubicBezTo>
                  <a:cubicBezTo>
                    <a:pt x="26" y="42"/>
                    <a:pt x="26" y="44"/>
                    <a:pt x="26" y="46"/>
                  </a:cubicBezTo>
                  <a:cubicBezTo>
                    <a:pt x="26" y="47"/>
                    <a:pt x="26" y="48"/>
                    <a:pt x="26" y="49"/>
                  </a:cubicBezTo>
                  <a:moveTo>
                    <a:pt x="65" y="48"/>
                  </a:moveTo>
                  <a:cubicBezTo>
                    <a:pt x="65" y="47"/>
                    <a:pt x="65" y="47"/>
                    <a:pt x="65" y="47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44"/>
                    <a:pt x="64" y="42"/>
                    <a:pt x="64" y="39"/>
                  </a:cubicBezTo>
                  <a:cubicBezTo>
                    <a:pt x="65" y="38"/>
                    <a:pt x="66" y="38"/>
                    <a:pt x="67" y="38"/>
                  </a:cubicBezTo>
                  <a:cubicBezTo>
                    <a:pt x="67" y="40"/>
                    <a:pt x="67" y="41"/>
                    <a:pt x="67" y="43"/>
                  </a:cubicBezTo>
                  <a:cubicBezTo>
                    <a:pt x="67" y="44"/>
                    <a:pt x="67" y="46"/>
                    <a:pt x="67" y="47"/>
                  </a:cubicBezTo>
                  <a:cubicBezTo>
                    <a:pt x="66" y="48"/>
                    <a:pt x="66" y="48"/>
                    <a:pt x="65" y="48"/>
                  </a:cubicBezTo>
                  <a:moveTo>
                    <a:pt x="69" y="47"/>
                  </a:moveTo>
                  <a:cubicBezTo>
                    <a:pt x="69" y="46"/>
                    <a:pt x="69" y="44"/>
                    <a:pt x="69" y="43"/>
                  </a:cubicBezTo>
                  <a:cubicBezTo>
                    <a:pt x="69" y="41"/>
                    <a:pt x="69" y="39"/>
                    <a:pt x="69" y="38"/>
                  </a:cubicBezTo>
                  <a:cubicBezTo>
                    <a:pt x="70" y="37"/>
                    <a:pt x="70" y="37"/>
                    <a:pt x="70" y="37"/>
                  </a:cubicBezTo>
                  <a:cubicBezTo>
                    <a:pt x="71" y="37"/>
                    <a:pt x="72" y="37"/>
                    <a:pt x="73" y="36"/>
                  </a:cubicBezTo>
                  <a:cubicBezTo>
                    <a:pt x="73" y="39"/>
                    <a:pt x="73" y="42"/>
                    <a:pt x="73" y="45"/>
                  </a:cubicBezTo>
                  <a:cubicBezTo>
                    <a:pt x="73" y="46"/>
                    <a:pt x="73" y="46"/>
                    <a:pt x="73" y="46"/>
                  </a:cubicBezTo>
                  <a:cubicBezTo>
                    <a:pt x="72" y="46"/>
                    <a:pt x="70" y="47"/>
                    <a:pt x="69" y="47"/>
                  </a:cubicBezTo>
                  <a:moveTo>
                    <a:pt x="19" y="47"/>
                  </a:moveTo>
                  <a:cubicBezTo>
                    <a:pt x="17" y="46"/>
                    <a:pt x="15" y="45"/>
                    <a:pt x="13" y="44"/>
                  </a:cubicBezTo>
                  <a:cubicBezTo>
                    <a:pt x="13" y="41"/>
                    <a:pt x="13" y="38"/>
                    <a:pt x="13" y="35"/>
                  </a:cubicBezTo>
                  <a:cubicBezTo>
                    <a:pt x="15" y="36"/>
                    <a:pt x="17" y="37"/>
                    <a:pt x="19" y="38"/>
                  </a:cubicBezTo>
                  <a:cubicBezTo>
                    <a:pt x="19" y="40"/>
                    <a:pt x="19" y="42"/>
                    <a:pt x="19" y="44"/>
                  </a:cubicBezTo>
                  <a:cubicBezTo>
                    <a:pt x="19" y="45"/>
                    <a:pt x="19" y="46"/>
                    <a:pt x="19" y="47"/>
                  </a:cubicBezTo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5" y="42"/>
                    <a:pt x="75" y="39"/>
                    <a:pt x="74" y="36"/>
                  </a:cubicBezTo>
                  <a:cubicBezTo>
                    <a:pt x="75" y="36"/>
                    <a:pt x="76" y="35"/>
                    <a:pt x="77" y="35"/>
                  </a:cubicBezTo>
                  <a:cubicBezTo>
                    <a:pt x="78" y="38"/>
                    <a:pt x="78" y="41"/>
                    <a:pt x="78" y="44"/>
                  </a:cubicBezTo>
                  <a:cubicBezTo>
                    <a:pt x="77" y="44"/>
                    <a:pt x="76" y="45"/>
                    <a:pt x="75" y="45"/>
                  </a:cubicBezTo>
                  <a:moveTo>
                    <a:pt x="11" y="43"/>
                  </a:moveTo>
                  <a:cubicBezTo>
                    <a:pt x="10" y="43"/>
                    <a:pt x="10" y="42"/>
                    <a:pt x="9" y="42"/>
                  </a:cubicBezTo>
                  <a:cubicBezTo>
                    <a:pt x="9" y="39"/>
                    <a:pt x="9" y="36"/>
                    <a:pt x="9" y="33"/>
                  </a:cubicBezTo>
                  <a:cubicBezTo>
                    <a:pt x="10" y="33"/>
                    <a:pt x="10" y="34"/>
                    <a:pt x="11" y="34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8"/>
                    <a:pt x="11" y="40"/>
                    <a:pt x="11" y="43"/>
                  </a:cubicBezTo>
                  <a:moveTo>
                    <a:pt x="79" y="43"/>
                  </a:moveTo>
                  <a:cubicBezTo>
                    <a:pt x="79" y="40"/>
                    <a:pt x="79" y="37"/>
                    <a:pt x="79" y="34"/>
                  </a:cubicBezTo>
                  <a:cubicBezTo>
                    <a:pt x="81" y="33"/>
                    <a:pt x="82" y="33"/>
                    <a:pt x="84" y="32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4" y="34"/>
                    <a:pt x="84" y="37"/>
                    <a:pt x="84" y="40"/>
                  </a:cubicBezTo>
                  <a:cubicBezTo>
                    <a:pt x="84" y="41"/>
                    <a:pt x="83" y="41"/>
                    <a:pt x="82" y="42"/>
                  </a:cubicBezTo>
                  <a:cubicBezTo>
                    <a:pt x="81" y="42"/>
                    <a:pt x="80" y="43"/>
                    <a:pt x="79" y="43"/>
                  </a:cubicBezTo>
                  <a:moveTo>
                    <a:pt x="7" y="40"/>
                  </a:moveTo>
                  <a:cubicBezTo>
                    <a:pt x="7" y="40"/>
                    <a:pt x="6" y="39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6"/>
                    <a:pt x="6" y="33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4"/>
                    <a:pt x="7" y="37"/>
                    <a:pt x="7" y="40"/>
                  </a:cubicBezTo>
                  <a:moveTo>
                    <a:pt x="4" y="32"/>
                  </a:moveTo>
                  <a:cubicBezTo>
                    <a:pt x="4" y="32"/>
                    <a:pt x="4" y="32"/>
                    <a:pt x="4" y="32"/>
                  </a:cubicBezTo>
                  <a:cubicBezTo>
                    <a:pt x="4" y="31"/>
                    <a:pt x="4" y="30"/>
                    <a:pt x="4" y="28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1"/>
                    <a:pt x="4" y="32"/>
                  </a:cubicBezTo>
                  <a:moveTo>
                    <a:pt x="86" y="39"/>
                  </a:moveTo>
                  <a:cubicBezTo>
                    <a:pt x="86" y="36"/>
                    <a:pt x="86" y="33"/>
                    <a:pt x="86" y="30"/>
                  </a:cubicBezTo>
                  <a:cubicBezTo>
                    <a:pt x="87" y="30"/>
                    <a:pt x="88" y="29"/>
                    <a:pt x="89" y="28"/>
                  </a:cubicBezTo>
                  <a:cubicBezTo>
                    <a:pt x="89" y="30"/>
                    <a:pt x="89" y="32"/>
                    <a:pt x="89" y="35"/>
                  </a:cubicBezTo>
                  <a:cubicBezTo>
                    <a:pt x="89" y="35"/>
                    <a:pt x="89" y="35"/>
                    <a:pt x="89" y="35"/>
                  </a:cubicBezTo>
                  <a:cubicBezTo>
                    <a:pt x="88" y="36"/>
                    <a:pt x="87" y="38"/>
                    <a:pt x="86" y="39"/>
                  </a:cubicBezTo>
                  <a:moveTo>
                    <a:pt x="41" y="38"/>
                  </a:moveTo>
                  <a:cubicBezTo>
                    <a:pt x="23" y="38"/>
                    <a:pt x="12" y="32"/>
                    <a:pt x="8" y="28"/>
                  </a:cubicBezTo>
                  <a:cubicBezTo>
                    <a:pt x="6" y="26"/>
                    <a:pt x="5" y="24"/>
                    <a:pt x="5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0"/>
                    <a:pt x="6" y="18"/>
                    <a:pt x="7" y="17"/>
                  </a:cubicBezTo>
                  <a:cubicBezTo>
                    <a:pt x="8" y="15"/>
                    <a:pt x="10" y="13"/>
                    <a:pt x="12" y="12"/>
                  </a:cubicBezTo>
                  <a:cubicBezTo>
                    <a:pt x="23" y="6"/>
                    <a:pt x="35" y="3"/>
                    <a:pt x="48" y="3"/>
                  </a:cubicBezTo>
                  <a:cubicBezTo>
                    <a:pt x="58" y="3"/>
                    <a:pt x="69" y="5"/>
                    <a:pt x="79" y="9"/>
                  </a:cubicBezTo>
                  <a:cubicBezTo>
                    <a:pt x="82" y="10"/>
                    <a:pt x="85" y="12"/>
                    <a:pt x="86" y="14"/>
                  </a:cubicBezTo>
                  <a:cubicBezTo>
                    <a:pt x="88" y="16"/>
                    <a:pt x="89" y="18"/>
                    <a:pt x="89" y="20"/>
                  </a:cubicBezTo>
                  <a:cubicBezTo>
                    <a:pt x="89" y="20"/>
                    <a:pt x="89" y="21"/>
                    <a:pt x="89" y="21"/>
                  </a:cubicBezTo>
                  <a:cubicBezTo>
                    <a:pt x="88" y="24"/>
                    <a:pt x="86" y="27"/>
                    <a:pt x="82" y="29"/>
                  </a:cubicBezTo>
                  <a:cubicBezTo>
                    <a:pt x="71" y="35"/>
                    <a:pt x="52" y="38"/>
                    <a:pt x="42" y="38"/>
                  </a:cubicBezTo>
                  <a:cubicBezTo>
                    <a:pt x="42" y="38"/>
                    <a:pt x="41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moveTo>
                    <a:pt x="48" y="0"/>
                  </a:moveTo>
                  <a:cubicBezTo>
                    <a:pt x="35" y="0"/>
                    <a:pt x="22" y="3"/>
                    <a:pt x="10" y="9"/>
                  </a:cubicBezTo>
                  <a:cubicBezTo>
                    <a:pt x="8" y="11"/>
                    <a:pt x="6" y="13"/>
                    <a:pt x="4" y="15"/>
                  </a:cubicBezTo>
                  <a:cubicBezTo>
                    <a:pt x="3" y="17"/>
                    <a:pt x="2" y="19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4"/>
                    <a:pt x="0" y="26"/>
                    <a:pt x="0" y="28"/>
                  </a:cubicBezTo>
                  <a:cubicBezTo>
                    <a:pt x="0" y="30"/>
                    <a:pt x="1" y="33"/>
                    <a:pt x="1" y="36"/>
                  </a:cubicBezTo>
                  <a:cubicBezTo>
                    <a:pt x="1" y="37"/>
                    <a:pt x="1" y="37"/>
                    <a:pt x="2" y="37"/>
                  </a:cubicBezTo>
                  <a:cubicBezTo>
                    <a:pt x="2" y="39"/>
                    <a:pt x="4" y="42"/>
                    <a:pt x="5" y="43"/>
                  </a:cubicBezTo>
                  <a:cubicBezTo>
                    <a:pt x="11" y="49"/>
                    <a:pt x="23" y="54"/>
                    <a:pt x="41" y="54"/>
                  </a:cubicBezTo>
                  <a:cubicBezTo>
                    <a:pt x="49" y="54"/>
                    <a:pt x="60" y="53"/>
                    <a:pt x="70" y="50"/>
                  </a:cubicBezTo>
                  <a:cubicBezTo>
                    <a:pt x="73" y="49"/>
                    <a:pt x="76" y="48"/>
                    <a:pt x="79" y="47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1" y="46"/>
                    <a:pt x="83" y="45"/>
                    <a:pt x="84" y="45"/>
                  </a:cubicBezTo>
                  <a:cubicBezTo>
                    <a:pt x="84" y="44"/>
                    <a:pt x="85" y="44"/>
                    <a:pt x="86" y="43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9" y="41"/>
                    <a:pt x="91" y="39"/>
                    <a:pt x="92" y="35"/>
                  </a:cubicBezTo>
                  <a:cubicBezTo>
                    <a:pt x="92" y="35"/>
                    <a:pt x="93" y="34"/>
                    <a:pt x="93" y="34"/>
                  </a:cubicBezTo>
                  <a:cubicBezTo>
                    <a:pt x="93" y="33"/>
                    <a:pt x="92" y="33"/>
                    <a:pt x="92" y="32"/>
                  </a:cubicBezTo>
                  <a:cubicBezTo>
                    <a:pt x="92" y="28"/>
                    <a:pt x="93" y="24"/>
                    <a:pt x="93" y="19"/>
                  </a:cubicBezTo>
                  <a:cubicBezTo>
                    <a:pt x="93" y="19"/>
                    <a:pt x="93" y="18"/>
                    <a:pt x="92" y="18"/>
                  </a:cubicBezTo>
                  <a:cubicBezTo>
                    <a:pt x="92" y="16"/>
                    <a:pt x="91" y="13"/>
                    <a:pt x="89" y="12"/>
                  </a:cubicBezTo>
                  <a:cubicBezTo>
                    <a:pt x="86" y="9"/>
                    <a:pt x="83" y="7"/>
                    <a:pt x="80" y="6"/>
                  </a:cubicBezTo>
                  <a:cubicBezTo>
                    <a:pt x="70" y="2"/>
                    <a:pt x="59" y="0"/>
                    <a:pt x="48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4" name="Freeform 785"/>
            <p:cNvSpPr>
              <a:spLocks noEditPoints="1"/>
            </p:cNvSpPr>
            <p:nvPr/>
          </p:nvSpPr>
          <p:spPr bwMode="auto">
            <a:xfrm>
              <a:off x="3009" y="2596"/>
              <a:ext cx="220" cy="87"/>
            </a:xfrm>
            <a:custGeom>
              <a:avLst/>
              <a:gdLst>
                <a:gd name="T0" fmla="*/ 47 w 93"/>
                <a:gd name="T1" fmla="*/ 23 h 37"/>
                <a:gd name="T2" fmla="*/ 42 w 93"/>
                <a:gd name="T3" fmla="*/ 33 h 37"/>
                <a:gd name="T4" fmla="*/ 44 w 93"/>
                <a:gd name="T5" fmla="*/ 23 h 37"/>
                <a:gd name="T6" fmla="*/ 35 w 93"/>
                <a:gd name="T7" fmla="*/ 33 h 37"/>
                <a:gd name="T8" fmla="*/ 41 w 93"/>
                <a:gd name="T9" fmla="*/ 30 h 37"/>
                <a:gd name="T10" fmla="*/ 48 w 93"/>
                <a:gd name="T11" fmla="*/ 24 h 37"/>
                <a:gd name="T12" fmla="*/ 52 w 93"/>
                <a:gd name="T13" fmla="*/ 23 h 37"/>
                <a:gd name="T14" fmla="*/ 49 w 93"/>
                <a:gd name="T15" fmla="*/ 33 h 37"/>
                <a:gd name="T16" fmla="*/ 54 w 93"/>
                <a:gd name="T17" fmla="*/ 31 h 37"/>
                <a:gd name="T18" fmla="*/ 55 w 93"/>
                <a:gd name="T19" fmla="*/ 23 h 37"/>
                <a:gd name="T20" fmla="*/ 57 w 93"/>
                <a:gd name="T21" fmla="*/ 32 h 37"/>
                <a:gd name="T22" fmla="*/ 58 w 93"/>
                <a:gd name="T23" fmla="*/ 32 h 37"/>
                <a:gd name="T24" fmla="*/ 28 w 93"/>
                <a:gd name="T25" fmla="*/ 32 h 37"/>
                <a:gd name="T26" fmla="*/ 32 w 93"/>
                <a:gd name="T27" fmla="*/ 23 h 37"/>
                <a:gd name="T28" fmla="*/ 34 w 93"/>
                <a:gd name="T29" fmla="*/ 33 h 37"/>
                <a:gd name="T30" fmla="*/ 63 w 93"/>
                <a:gd name="T31" fmla="*/ 22 h 37"/>
                <a:gd name="T32" fmla="*/ 63 w 93"/>
                <a:gd name="T33" fmla="*/ 31 h 37"/>
                <a:gd name="T34" fmla="*/ 20 w 93"/>
                <a:gd name="T35" fmla="*/ 31 h 37"/>
                <a:gd name="T36" fmla="*/ 26 w 93"/>
                <a:gd name="T37" fmla="*/ 22 h 37"/>
                <a:gd name="T38" fmla="*/ 65 w 93"/>
                <a:gd name="T39" fmla="*/ 31 h 37"/>
                <a:gd name="T40" fmla="*/ 64 w 93"/>
                <a:gd name="T41" fmla="*/ 21 h 37"/>
                <a:gd name="T42" fmla="*/ 67 w 93"/>
                <a:gd name="T43" fmla="*/ 26 h 37"/>
                <a:gd name="T44" fmla="*/ 69 w 93"/>
                <a:gd name="T45" fmla="*/ 30 h 37"/>
                <a:gd name="T46" fmla="*/ 73 w 93"/>
                <a:gd name="T47" fmla="*/ 19 h 37"/>
                <a:gd name="T48" fmla="*/ 69 w 93"/>
                <a:gd name="T49" fmla="*/ 30 h 37"/>
                <a:gd name="T50" fmla="*/ 13 w 93"/>
                <a:gd name="T51" fmla="*/ 18 h 37"/>
                <a:gd name="T52" fmla="*/ 19 w 93"/>
                <a:gd name="T53" fmla="*/ 30 h 37"/>
                <a:gd name="T54" fmla="*/ 74 w 93"/>
                <a:gd name="T55" fmla="*/ 18 h 37"/>
                <a:gd name="T56" fmla="*/ 75 w 93"/>
                <a:gd name="T57" fmla="*/ 28 h 37"/>
                <a:gd name="T58" fmla="*/ 9 w 93"/>
                <a:gd name="T59" fmla="*/ 16 h 37"/>
                <a:gd name="T60" fmla="*/ 7 w 93"/>
                <a:gd name="T61" fmla="*/ 23 h 37"/>
                <a:gd name="T62" fmla="*/ 6 w 93"/>
                <a:gd name="T63" fmla="*/ 14 h 37"/>
                <a:gd name="T64" fmla="*/ 79 w 93"/>
                <a:gd name="T65" fmla="*/ 26 h 37"/>
                <a:gd name="T66" fmla="*/ 84 w 93"/>
                <a:gd name="T67" fmla="*/ 23 h 37"/>
                <a:gd name="T68" fmla="*/ 4 w 93"/>
                <a:gd name="T69" fmla="*/ 15 h 37"/>
                <a:gd name="T70" fmla="*/ 4 w 93"/>
                <a:gd name="T71" fmla="*/ 13 h 37"/>
                <a:gd name="T72" fmla="*/ 86 w 93"/>
                <a:gd name="T73" fmla="*/ 13 h 37"/>
                <a:gd name="T74" fmla="*/ 89 w 93"/>
                <a:gd name="T75" fmla="*/ 18 h 37"/>
                <a:gd name="T76" fmla="*/ 89 w 93"/>
                <a:gd name="T77" fmla="*/ 2 h 37"/>
                <a:gd name="T78" fmla="*/ 44 w 93"/>
                <a:gd name="T79" fmla="*/ 20 h 37"/>
                <a:gd name="T80" fmla="*/ 6 w 93"/>
                <a:gd name="T81" fmla="*/ 10 h 37"/>
                <a:gd name="T82" fmla="*/ 4 w 93"/>
                <a:gd name="T83" fmla="*/ 4 h 37"/>
                <a:gd name="T84" fmla="*/ 1 w 93"/>
                <a:gd name="T85" fmla="*/ 4 h 37"/>
                <a:gd name="T86" fmla="*/ 0 w 93"/>
                <a:gd name="T87" fmla="*/ 10 h 37"/>
                <a:gd name="T88" fmla="*/ 5 w 93"/>
                <a:gd name="T89" fmla="*/ 26 h 37"/>
                <a:gd name="T90" fmla="*/ 79 w 93"/>
                <a:gd name="T91" fmla="*/ 30 h 37"/>
                <a:gd name="T92" fmla="*/ 80 w 93"/>
                <a:gd name="T93" fmla="*/ 30 h 37"/>
                <a:gd name="T94" fmla="*/ 86 w 93"/>
                <a:gd name="T95" fmla="*/ 26 h 37"/>
                <a:gd name="T96" fmla="*/ 93 w 93"/>
                <a:gd name="T97" fmla="*/ 17 h 37"/>
                <a:gd name="T98" fmla="*/ 91 w 93"/>
                <a:gd name="T9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3" h="37">
                  <a:moveTo>
                    <a:pt x="44" y="23"/>
                  </a:moveTo>
                  <a:cubicBezTo>
                    <a:pt x="45" y="23"/>
                    <a:pt x="46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7"/>
                    <a:pt x="47" y="30"/>
                    <a:pt x="48" y="33"/>
                  </a:cubicBezTo>
                  <a:cubicBezTo>
                    <a:pt x="46" y="33"/>
                    <a:pt x="44" y="33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8"/>
                    <a:pt x="42" y="26"/>
                    <a:pt x="43" y="23"/>
                  </a:cubicBezTo>
                  <a:cubicBezTo>
                    <a:pt x="44" y="23"/>
                    <a:pt x="44" y="23"/>
                    <a:pt x="44" y="23"/>
                  </a:cubicBezTo>
                  <a:moveTo>
                    <a:pt x="41" y="33"/>
                  </a:moveTo>
                  <a:cubicBezTo>
                    <a:pt x="39" y="33"/>
                    <a:pt x="37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0"/>
                    <a:pt x="35" y="26"/>
                    <a:pt x="35" y="23"/>
                  </a:cubicBezTo>
                  <a:cubicBezTo>
                    <a:pt x="37" y="23"/>
                    <a:pt x="39" y="23"/>
                    <a:pt x="41" y="23"/>
                  </a:cubicBezTo>
                  <a:cubicBezTo>
                    <a:pt x="41" y="26"/>
                    <a:pt x="41" y="28"/>
                    <a:pt x="41" y="30"/>
                  </a:cubicBezTo>
                  <a:cubicBezTo>
                    <a:pt x="41" y="31"/>
                    <a:pt x="41" y="32"/>
                    <a:pt x="41" y="33"/>
                  </a:cubicBezTo>
                  <a:moveTo>
                    <a:pt x="49" y="33"/>
                  </a:moveTo>
                  <a:cubicBezTo>
                    <a:pt x="49" y="30"/>
                    <a:pt x="49" y="27"/>
                    <a:pt x="48" y="24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23"/>
                    <a:pt x="51" y="23"/>
                    <a:pt x="52" y="23"/>
                  </a:cubicBezTo>
                  <a:cubicBezTo>
                    <a:pt x="52" y="25"/>
                    <a:pt x="52" y="27"/>
                    <a:pt x="52" y="29"/>
                  </a:cubicBezTo>
                  <a:cubicBezTo>
                    <a:pt x="52" y="31"/>
                    <a:pt x="52" y="32"/>
                    <a:pt x="52" y="33"/>
                  </a:cubicBezTo>
                  <a:cubicBezTo>
                    <a:pt x="51" y="33"/>
                    <a:pt x="50" y="33"/>
                    <a:pt x="49" y="33"/>
                  </a:cubicBezTo>
                  <a:moveTo>
                    <a:pt x="54" y="33"/>
                  </a:moveTo>
                  <a:cubicBezTo>
                    <a:pt x="54" y="32"/>
                    <a:pt x="54" y="32"/>
                    <a:pt x="54" y="32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4" y="27"/>
                    <a:pt x="54" y="25"/>
                    <a:pt x="54" y="23"/>
                  </a:cubicBezTo>
                  <a:cubicBezTo>
                    <a:pt x="54" y="23"/>
                    <a:pt x="55" y="23"/>
                    <a:pt x="55" y="23"/>
                  </a:cubicBezTo>
                  <a:cubicBezTo>
                    <a:pt x="55" y="26"/>
                    <a:pt x="55" y="29"/>
                    <a:pt x="55" y="32"/>
                  </a:cubicBezTo>
                  <a:cubicBezTo>
                    <a:pt x="54" y="33"/>
                    <a:pt x="54" y="33"/>
                    <a:pt x="54" y="33"/>
                  </a:cubicBezTo>
                  <a:moveTo>
                    <a:pt x="57" y="32"/>
                  </a:moveTo>
                  <a:cubicBezTo>
                    <a:pt x="57" y="29"/>
                    <a:pt x="57" y="26"/>
                    <a:pt x="57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6"/>
                    <a:pt x="58" y="29"/>
                    <a:pt x="58" y="32"/>
                  </a:cubicBezTo>
                  <a:cubicBezTo>
                    <a:pt x="58" y="32"/>
                    <a:pt x="57" y="32"/>
                    <a:pt x="57" y="32"/>
                  </a:cubicBezTo>
                  <a:moveTo>
                    <a:pt x="34" y="33"/>
                  </a:moveTo>
                  <a:cubicBezTo>
                    <a:pt x="32" y="33"/>
                    <a:pt x="30" y="33"/>
                    <a:pt x="28" y="32"/>
                  </a:cubicBezTo>
                  <a:cubicBezTo>
                    <a:pt x="28" y="31"/>
                    <a:pt x="28" y="30"/>
                    <a:pt x="28" y="29"/>
                  </a:cubicBezTo>
                  <a:cubicBezTo>
                    <a:pt x="28" y="27"/>
                    <a:pt x="28" y="25"/>
                    <a:pt x="28" y="22"/>
                  </a:cubicBezTo>
                  <a:cubicBezTo>
                    <a:pt x="29" y="22"/>
                    <a:pt x="31" y="23"/>
                    <a:pt x="32" y="23"/>
                  </a:cubicBezTo>
                  <a:cubicBezTo>
                    <a:pt x="32" y="23"/>
                    <a:pt x="33" y="23"/>
                    <a:pt x="33" y="23"/>
                  </a:cubicBezTo>
                  <a:cubicBezTo>
                    <a:pt x="34" y="26"/>
                    <a:pt x="34" y="30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moveTo>
                    <a:pt x="60" y="32"/>
                  </a:moveTo>
                  <a:cubicBezTo>
                    <a:pt x="60" y="29"/>
                    <a:pt x="60" y="25"/>
                    <a:pt x="59" y="22"/>
                  </a:cubicBezTo>
                  <a:cubicBezTo>
                    <a:pt x="61" y="22"/>
                    <a:pt x="62" y="22"/>
                    <a:pt x="63" y="22"/>
                  </a:cubicBezTo>
                  <a:cubicBezTo>
                    <a:pt x="63" y="24"/>
                    <a:pt x="63" y="27"/>
                    <a:pt x="63" y="30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2" y="31"/>
                    <a:pt x="61" y="32"/>
                    <a:pt x="60" y="32"/>
                  </a:cubicBezTo>
                  <a:moveTo>
                    <a:pt x="26" y="32"/>
                  </a:moveTo>
                  <a:cubicBezTo>
                    <a:pt x="24" y="32"/>
                    <a:pt x="22" y="31"/>
                    <a:pt x="20" y="31"/>
                  </a:cubicBezTo>
                  <a:cubicBezTo>
                    <a:pt x="20" y="29"/>
                    <a:pt x="20" y="28"/>
                    <a:pt x="20" y="26"/>
                  </a:cubicBezTo>
                  <a:cubicBezTo>
                    <a:pt x="20" y="25"/>
                    <a:pt x="20" y="23"/>
                    <a:pt x="21" y="21"/>
                  </a:cubicBezTo>
                  <a:cubicBezTo>
                    <a:pt x="23" y="21"/>
                    <a:pt x="24" y="22"/>
                    <a:pt x="26" y="22"/>
                  </a:cubicBezTo>
                  <a:cubicBezTo>
                    <a:pt x="26" y="24"/>
                    <a:pt x="26" y="27"/>
                    <a:pt x="26" y="29"/>
                  </a:cubicBezTo>
                  <a:cubicBezTo>
                    <a:pt x="26" y="30"/>
                    <a:pt x="26" y="31"/>
                    <a:pt x="26" y="32"/>
                  </a:cubicBezTo>
                  <a:moveTo>
                    <a:pt x="65" y="31"/>
                  </a:moveTo>
                  <a:cubicBezTo>
                    <a:pt x="65" y="30"/>
                    <a:pt x="65" y="30"/>
                    <a:pt x="65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27"/>
                    <a:pt x="64" y="24"/>
                    <a:pt x="64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5" y="21"/>
                    <a:pt x="66" y="21"/>
                    <a:pt x="67" y="20"/>
                  </a:cubicBezTo>
                  <a:cubicBezTo>
                    <a:pt x="67" y="22"/>
                    <a:pt x="67" y="24"/>
                    <a:pt x="67" y="26"/>
                  </a:cubicBezTo>
                  <a:cubicBezTo>
                    <a:pt x="67" y="27"/>
                    <a:pt x="67" y="29"/>
                    <a:pt x="67" y="30"/>
                  </a:cubicBezTo>
                  <a:cubicBezTo>
                    <a:pt x="66" y="30"/>
                    <a:pt x="66" y="31"/>
                    <a:pt x="65" y="31"/>
                  </a:cubicBezTo>
                  <a:moveTo>
                    <a:pt x="69" y="30"/>
                  </a:moveTo>
                  <a:cubicBezTo>
                    <a:pt x="69" y="28"/>
                    <a:pt x="69" y="27"/>
                    <a:pt x="69" y="26"/>
                  </a:cubicBezTo>
                  <a:cubicBezTo>
                    <a:pt x="69" y="24"/>
                    <a:pt x="69" y="22"/>
                    <a:pt x="69" y="20"/>
                  </a:cubicBezTo>
                  <a:cubicBezTo>
                    <a:pt x="70" y="20"/>
                    <a:pt x="71" y="19"/>
                    <a:pt x="73" y="19"/>
                  </a:cubicBezTo>
                  <a:cubicBezTo>
                    <a:pt x="73" y="22"/>
                    <a:pt x="73" y="25"/>
                    <a:pt x="73" y="28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2" y="29"/>
                    <a:pt x="70" y="29"/>
                    <a:pt x="69" y="30"/>
                  </a:cubicBezTo>
                  <a:moveTo>
                    <a:pt x="19" y="30"/>
                  </a:moveTo>
                  <a:cubicBezTo>
                    <a:pt x="17" y="29"/>
                    <a:pt x="15" y="28"/>
                    <a:pt x="13" y="27"/>
                  </a:cubicBezTo>
                  <a:cubicBezTo>
                    <a:pt x="13" y="24"/>
                    <a:pt x="13" y="21"/>
                    <a:pt x="13" y="18"/>
                  </a:cubicBezTo>
                  <a:cubicBezTo>
                    <a:pt x="15" y="19"/>
                    <a:pt x="17" y="20"/>
                    <a:pt x="19" y="20"/>
                  </a:cubicBezTo>
                  <a:cubicBezTo>
                    <a:pt x="19" y="22"/>
                    <a:pt x="19" y="24"/>
                    <a:pt x="19" y="26"/>
                  </a:cubicBezTo>
                  <a:cubicBezTo>
                    <a:pt x="19" y="28"/>
                    <a:pt x="19" y="29"/>
                    <a:pt x="19" y="30"/>
                  </a:cubicBezTo>
                  <a:moveTo>
                    <a:pt x="75" y="28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4"/>
                    <a:pt x="75" y="21"/>
                    <a:pt x="74" y="18"/>
                  </a:cubicBezTo>
                  <a:cubicBezTo>
                    <a:pt x="75" y="18"/>
                    <a:pt x="76" y="17"/>
                    <a:pt x="77" y="17"/>
                  </a:cubicBezTo>
                  <a:cubicBezTo>
                    <a:pt x="78" y="20"/>
                    <a:pt x="78" y="23"/>
                    <a:pt x="78" y="27"/>
                  </a:cubicBezTo>
                  <a:cubicBezTo>
                    <a:pt x="77" y="27"/>
                    <a:pt x="76" y="28"/>
                    <a:pt x="75" y="28"/>
                  </a:cubicBezTo>
                  <a:moveTo>
                    <a:pt x="11" y="26"/>
                  </a:moveTo>
                  <a:cubicBezTo>
                    <a:pt x="10" y="26"/>
                    <a:pt x="10" y="25"/>
                    <a:pt x="9" y="25"/>
                  </a:cubicBezTo>
                  <a:cubicBezTo>
                    <a:pt x="9" y="22"/>
                    <a:pt x="9" y="19"/>
                    <a:pt x="9" y="16"/>
                  </a:cubicBezTo>
                  <a:cubicBezTo>
                    <a:pt x="10" y="17"/>
                    <a:pt x="10" y="17"/>
                    <a:pt x="11" y="18"/>
                  </a:cubicBezTo>
                  <a:cubicBezTo>
                    <a:pt x="11" y="20"/>
                    <a:pt x="11" y="23"/>
                    <a:pt x="11" y="26"/>
                  </a:cubicBezTo>
                  <a:moveTo>
                    <a:pt x="7" y="23"/>
                  </a:moveTo>
                  <a:cubicBezTo>
                    <a:pt x="7" y="23"/>
                    <a:pt x="6" y="22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19"/>
                    <a:pt x="6" y="17"/>
                    <a:pt x="6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8"/>
                    <a:pt x="7" y="20"/>
                    <a:pt x="7" y="23"/>
                  </a:cubicBezTo>
                  <a:moveTo>
                    <a:pt x="79" y="26"/>
                  </a:moveTo>
                  <a:cubicBezTo>
                    <a:pt x="79" y="23"/>
                    <a:pt x="79" y="19"/>
                    <a:pt x="79" y="16"/>
                  </a:cubicBezTo>
                  <a:cubicBezTo>
                    <a:pt x="81" y="15"/>
                    <a:pt x="82" y="14"/>
                    <a:pt x="84" y="14"/>
                  </a:cubicBezTo>
                  <a:cubicBezTo>
                    <a:pt x="84" y="17"/>
                    <a:pt x="84" y="20"/>
                    <a:pt x="84" y="23"/>
                  </a:cubicBezTo>
                  <a:cubicBezTo>
                    <a:pt x="84" y="24"/>
                    <a:pt x="83" y="24"/>
                    <a:pt x="82" y="25"/>
                  </a:cubicBezTo>
                  <a:cubicBezTo>
                    <a:pt x="81" y="25"/>
                    <a:pt x="80" y="25"/>
                    <a:pt x="79" y="26"/>
                  </a:cubicBezTo>
                  <a:moveTo>
                    <a:pt x="4" y="15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4"/>
                    <a:pt x="4" y="15"/>
                    <a:pt x="4" y="15"/>
                  </a:cubicBezTo>
                  <a:moveTo>
                    <a:pt x="86" y="22"/>
                  </a:moveTo>
                  <a:cubicBezTo>
                    <a:pt x="86" y="19"/>
                    <a:pt x="86" y="16"/>
                    <a:pt x="86" y="13"/>
                  </a:cubicBezTo>
                  <a:cubicBezTo>
                    <a:pt x="87" y="12"/>
                    <a:pt x="88" y="11"/>
                    <a:pt x="89" y="10"/>
                  </a:cubicBezTo>
                  <a:cubicBezTo>
                    <a:pt x="89" y="13"/>
                    <a:pt x="89" y="15"/>
                    <a:pt x="89" y="17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8" y="19"/>
                    <a:pt x="87" y="20"/>
                    <a:pt x="86" y="22"/>
                  </a:cubicBezTo>
                  <a:moveTo>
                    <a:pt x="91" y="0"/>
                  </a:moveTo>
                  <a:cubicBezTo>
                    <a:pt x="90" y="0"/>
                    <a:pt x="89" y="1"/>
                    <a:pt x="89" y="2"/>
                  </a:cubicBezTo>
                  <a:cubicBezTo>
                    <a:pt x="89" y="3"/>
                    <a:pt x="89" y="5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76" y="16"/>
                    <a:pt x="60" y="20"/>
                    <a:pt x="44" y="20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0" y="20"/>
                    <a:pt x="36" y="20"/>
                    <a:pt x="32" y="19"/>
                  </a:cubicBezTo>
                  <a:cubicBezTo>
                    <a:pt x="22" y="18"/>
                    <a:pt x="12" y="16"/>
                    <a:pt x="6" y="10"/>
                  </a:cubicBezTo>
                  <a:cubicBezTo>
                    <a:pt x="5" y="9"/>
                    <a:pt x="4" y="8"/>
                    <a:pt x="4" y="8"/>
                  </a:cubicBezTo>
                  <a:cubicBezTo>
                    <a:pt x="4" y="7"/>
                    <a:pt x="4" y="6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1" y="3"/>
                    <a:pt x="1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1" y="9"/>
                    <a:pt x="0" y="10"/>
                    <a:pt x="0" y="10"/>
                  </a:cubicBezTo>
                  <a:cubicBezTo>
                    <a:pt x="0" y="13"/>
                    <a:pt x="1" y="16"/>
                    <a:pt x="1" y="19"/>
                  </a:cubicBezTo>
                  <a:cubicBezTo>
                    <a:pt x="1" y="19"/>
                    <a:pt x="1" y="20"/>
                    <a:pt x="2" y="20"/>
                  </a:cubicBezTo>
                  <a:cubicBezTo>
                    <a:pt x="2" y="22"/>
                    <a:pt x="4" y="24"/>
                    <a:pt x="5" y="26"/>
                  </a:cubicBezTo>
                  <a:cubicBezTo>
                    <a:pt x="11" y="31"/>
                    <a:pt x="23" y="37"/>
                    <a:pt x="41" y="37"/>
                  </a:cubicBezTo>
                  <a:cubicBezTo>
                    <a:pt x="49" y="37"/>
                    <a:pt x="60" y="36"/>
                    <a:pt x="70" y="33"/>
                  </a:cubicBezTo>
                  <a:cubicBezTo>
                    <a:pt x="73" y="32"/>
                    <a:pt x="76" y="31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29"/>
                    <a:pt x="83" y="28"/>
                    <a:pt x="84" y="28"/>
                  </a:cubicBezTo>
                  <a:cubicBezTo>
                    <a:pt x="84" y="27"/>
                    <a:pt x="85" y="27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9" y="24"/>
                    <a:pt x="91" y="21"/>
                    <a:pt x="92" y="18"/>
                  </a:cubicBezTo>
                  <a:cubicBezTo>
                    <a:pt x="92" y="18"/>
                    <a:pt x="93" y="17"/>
                    <a:pt x="93" y="17"/>
                  </a:cubicBezTo>
                  <a:cubicBezTo>
                    <a:pt x="93" y="16"/>
                    <a:pt x="92" y="16"/>
                    <a:pt x="92" y="15"/>
                  </a:cubicBezTo>
                  <a:cubicBezTo>
                    <a:pt x="92" y="11"/>
                    <a:pt x="93" y="6"/>
                    <a:pt x="93" y="2"/>
                  </a:cubicBezTo>
                  <a:cubicBezTo>
                    <a:pt x="93" y="1"/>
                    <a:pt x="92" y="0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5" name="Freeform 786"/>
            <p:cNvSpPr>
              <a:spLocks noEditPoints="1"/>
            </p:cNvSpPr>
            <p:nvPr/>
          </p:nvSpPr>
          <p:spPr bwMode="auto">
            <a:xfrm>
              <a:off x="3009" y="2648"/>
              <a:ext cx="220" cy="87"/>
            </a:xfrm>
            <a:custGeom>
              <a:avLst/>
              <a:gdLst>
                <a:gd name="T0" fmla="*/ 47 w 93"/>
                <a:gd name="T1" fmla="*/ 23 h 37"/>
                <a:gd name="T2" fmla="*/ 42 w 93"/>
                <a:gd name="T3" fmla="*/ 33 h 37"/>
                <a:gd name="T4" fmla="*/ 44 w 93"/>
                <a:gd name="T5" fmla="*/ 23 h 37"/>
                <a:gd name="T6" fmla="*/ 35 w 93"/>
                <a:gd name="T7" fmla="*/ 33 h 37"/>
                <a:gd name="T8" fmla="*/ 41 w 93"/>
                <a:gd name="T9" fmla="*/ 30 h 37"/>
                <a:gd name="T10" fmla="*/ 48 w 93"/>
                <a:gd name="T11" fmla="*/ 24 h 37"/>
                <a:gd name="T12" fmla="*/ 52 w 93"/>
                <a:gd name="T13" fmla="*/ 23 h 37"/>
                <a:gd name="T14" fmla="*/ 49 w 93"/>
                <a:gd name="T15" fmla="*/ 33 h 37"/>
                <a:gd name="T16" fmla="*/ 54 w 93"/>
                <a:gd name="T17" fmla="*/ 31 h 37"/>
                <a:gd name="T18" fmla="*/ 55 w 93"/>
                <a:gd name="T19" fmla="*/ 23 h 37"/>
                <a:gd name="T20" fmla="*/ 57 w 93"/>
                <a:gd name="T21" fmla="*/ 32 h 37"/>
                <a:gd name="T22" fmla="*/ 58 w 93"/>
                <a:gd name="T23" fmla="*/ 32 h 37"/>
                <a:gd name="T24" fmla="*/ 28 w 93"/>
                <a:gd name="T25" fmla="*/ 32 h 37"/>
                <a:gd name="T26" fmla="*/ 32 w 93"/>
                <a:gd name="T27" fmla="*/ 23 h 37"/>
                <a:gd name="T28" fmla="*/ 34 w 93"/>
                <a:gd name="T29" fmla="*/ 33 h 37"/>
                <a:gd name="T30" fmla="*/ 63 w 93"/>
                <a:gd name="T31" fmla="*/ 21 h 37"/>
                <a:gd name="T32" fmla="*/ 63 w 93"/>
                <a:gd name="T33" fmla="*/ 31 h 37"/>
                <a:gd name="T34" fmla="*/ 20 w 93"/>
                <a:gd name="T35" fmla="*/ 30 h 37"/>
                <a:gd name="T36" fmla="*/ 26 w 93"/>
                <a:gd name="T37" fmla="*/ 22 h 37"/>
                <a:gd name="T38" fmla="*/ 65 w 93"/>
                <a:gd name="T39" fmla="*/ 31 h 37"/>
                <a:gd name="T40" fmla="*/ 64 w 93"/>
                <a:gd name="T41" fmla="*/ 21 h 37"/>
                <a:gd name="T42" fmla="*/ 67 w 93"/>
                <a:gd name="T43" fmla="*/ 26 h 37"/>
                <a:gd name="T44" fmla="*/ 69 w 93"/>
                <a:gd name="T45" fmla="*/ 30 h 37"/>
                <a:gd name="T46" fmla="*/ 73 w 93"/>
                <a:gd name="T47" fmla="*/ 19 h 37"/>
                <a:gd name="T48" fmla="*/ 69 w 93"/>
                <a:gd name="T49" fmla="*/ 30 h 37"/>
                <a:gd name="T50" fmla="*/ 13 w 93"/>
                <a:gd name="T51" fmla="*/ 18 h 37"/>
                <a:gd name="T52" fmla="*/ 19 w 93"/>
                <a:gd name="T53" fmla="*/ 30 h 37"/>
                <a:gd name="T54" fmla="*/ 74 w 93"/>
                <a:gd name="T55" fmla="*/ 18 h 37"/>
                <a:gd name="T56" fmla="*/ 75 w 93"/>
                <a:gd name="T57" fmla="*/ 28 h 37"/>
                <a:gd name="T58" fmla="*/ 9 w 93"/>
                <a:gd name="T59" fmla="*/ 16 h 37"/>
                <a:gd name="T60" fmla="*/ 7 w 93"/>
                <a:gd name="T61" fmla="*/ 23 h 37"/>
                <a:gd name="T62" fmla="*/ 6 w 93"/>
                <a:gd name="T63" fmla="*/ 14 h 37"/>
                <a:gd name="T64" fmla="*/ 79 w 93"/>
                <a:gd name="T65" fmla="*/ 26 h 37"/>
                <a:gd name="T66" fmla="*/ 84 w 93"/>
                <a:gd name="T67" fmla="*/ 23 h 37"/>
                <a:gd name="T68" fmla="*/ 4 w 93"/>
                <a:gd name="T69" fmla="*/ 15 h 37"/>
                <a:gd name="T70" fmla="*/ 4 w 93"/>
                <a:gd name="T71" fmla="*/ 13 h 37"/>
                <a:gd name="T72" fmla="*/ 86 w 93"/>
                <a:gd name="T73" fmla="*/ 13 h 37"/>
                <a:gd name="T74" fmla="*/ 89 w 93"/>
                <a:gd name="T75" fmla="*/ 18 h 37"/>
                <a:gd name="T76" fmla="*/ 89 w 93"/>
                <a:gd name="T77" fmla="*/ 2 h 37"/>
                <a:gd name="T78" fmla="*/ 44 w 93"/>
                <a:gd name="T79" fmla="*/ 20 h 37"/>
                <a:gd name="T80" fmla="*/ 4 w 93"/>
                <a:gd name="T81" fmla="*/ 7 h 37"/>
                <a:gd name="T82" fmla="*/ 3 w 93"/>
                <a:gd name="T83" fmla="*/ 3 h 37"/>
                <a:gd name="T84" fmla="*/ 0 w 93"/>
                <a:gd name="T85" fmla="*/ 6 h 37"/>
                <a:gd name="T86" fmla="*/ 1 w 93"/>
                <a:gd name="T87" fmla="*/ 19 h 37"/>
                <a:gd name="T88" fmla="*/ 41 w 93"/>
                <a:gd name="T89" fmla="*/ 37 h 37"/>
                <a:gd name="T90" fmla="*/ 79 w 93"/>
                <a:gd name="T91" fmla="*/ 30 h 37"/>
                <a:gd name="T92" fmla="*/ 84 w 93"/>
                <a:gd name="T93" fmla="*/ 27 h 37"/>
                <a:gd name="T94" fmla="*/ 86 w 93"/>
                <a:gd name="T95" fmla="*/ 26 h 37"/>
                <a:gd name="T96" fmla="*/ 92 w 93"/>
                <a:gd name="T97" fmla="*/ 15 h 37"/>
                <a:gd name="T98" fmla="*/ 91 w 93"/>
                <a:gd name="T9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3" h="37">
                  <a:moveTo>
                    <a:pt x="44" y="23"/>
                  </a:moveTo>
                  <a:cubicBezTo>
                    <a:pt x="45" y="23"/>
                    <a:pt x="46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7"/>
                    <a:pt x="47" y="30"/>
                    <a:pt x="48" y="33"/>
                  </a:cubicBezTo>
                  <a:cubicBezTo>
                    <a:pt x="46" y="33"/>
                    <a:pt x="44" y="33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8"/>
                    <a:pt x="42" y="26"/>
                    <a:pt x="43" y="23"/>
                  </a:cubicBezTo>
                  <a:cubicBezTo>
                    <a:pt x="44" y="23"/>
                    <a:pt x="44" y="23"/>
                    <a:pt x="44" y="23"/>
                  </a:cubicBezTo>
                  <a:moveTo>
                    <a:pt x="41" y="33"/>
                  </a:moveTo>
                  <a:cubicBezTo>
                    <a:pt x="39" y="33"/>
                    <a:pt x="37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0"/>
                    <a:pt x="35" y="26"/>
                    <a:pt x="35" y="23"/>
                  </a:cubicBezTo>
                  <a:cubicBezTo>
                    <a:pt x="37" y="23"/>
                    <a:pt x="39" y="23"/>
                    <a:pt x="41" y="23"/>
                  </a:cubicBezTo>
                  <a:cubicBezTo>
                    <a:pt x="41" y="26"/>
                    <a:pt x="41" y="28"/>
                    <a:pt x="41" y="30"/>
                  </a:cubicBezTo>
                  <a:cubicBezTo>
                    <a:pt x="41" y="31"/>
                    <a:pt x="41" y="32"/>
                    <a:pt x="41" y="33"/>
                  </a:cubicBezTo>
                  <a:moveTo>
                    <a:pt x="49" y="33"/>
                  </a:moveTo>
                  <a:cubicBezTo>
                    <a:pt x="49" y="30"/>
                    <a:pt x="49" y="27"/>
                    <a:pt x="48" y="24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23"/>
                    <a:pt x="51" y="23"/>
                    <a:pt x="52" y="23"/>
                  </a:cubicBezTo>
                  <a:cubicBezTo>
                    <a:pt x="52" y="25"/>
                    <a:pt x="52" y="27"/>
                    <a:pt x="52" y="29"/>
                  </a:cubicBezTo>
                  <a:cubicBezTo>
                    <a:pt x="52" y="30"/>
                    <a:pt x="52" y="32"/>
                    <a:pt x="52" y="33"/>
                  </a:cubicBezTo>
                  <a:cubicBezTo>
                    <a:pt x="51" y="33"/>
                    <a:pt x="50" y="33"/>
                    <a:pt x="49" y="33"/>
                  </a:cubicBezTo>
                  <a:moveTo>
                    <a:pt x="54" y="33"/>
                  </a:moveTo>
                  <a:cubicBezTo>
                    <a:pt x="54" y="32"/>
                    <a:pt x="54" y="32"/>
                    <a:pt x="54" y="31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4" y="27"/>
                    <a:pt x="54" y="25"/>
                    <a:pt x="54" y="23"/>
                  </a:cubicBezTo>
                  <a:cubicBezTo>
                    <a:pt x="54" y="23"/>
                    <a:pt x="55" y="23"/>
                    <a:pt x="55" y="23"/>
                  </a:cubicBezTo>
                  <a:cubicBezTo>
                    <a:pt x="55" y="26"/>
                    <a:pt x="55" y="29"/>
                    <a:pt x="55" y="32"/>
                  </a:cubicBezTo>
                  <a:cubicBezTo>
                    <a:pt x="54" y="33"/>
                    <a:pt x="54" y="33"/>
                    <a:pt x="54" y="33"/>
                  </a:cubicBezTo>
                  <a:moveTo>
                    <a:pt x="57" y="32"/>
                  </a:moveTo>
                  <a:cubicBezTo>
                    <a:pt x="57" y="29"/>
                    <a:pt x="57" y="26"/>
                    <a:pt x="57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6"/>
                    <a:pt x="58" y="29"/>
                    <a:pt x="58" y="32"/>
                  </a:cubicBezTo>
                  <a:cubicBezTo>
                    <a:pt x="58" y="32"/>
                    <a:pt x="57" y="32"/>
                    <a:pt x="57" y="32"/>
                  </a:cubicBezTo>
                  <a:moveTo>
                    <a:pt x="34" y="33"/>
                  </a:moveTo>
                  <a:cubicBezTo>
                    <a:pt x="32" y="33"/>
                    <a:pt x="30" y="33"/>
                    <a:pt x="28" y="32"/>
                  </a:cubicBezTo>
                  <a:cubicBezTo>
                    <a:pt x="28" y="31"/>
                    <a:pt x="28" y="30"/>
                    <a:pt x="28" y="29"/>
                  </a:cubicBezTo>
                  <a:cubicBezTo>
                    <a:pt x="28" y="27"/>
                    <a:pt x="28" y="25"/>
                    <a:pt x="28" y="22"/>
                  </a:cubicBezTo>
                  <a:cubicBezTo>
                    <a:pt x="29" y="22"/>
                    <a:pt x="31" y="23"/>
                    <a:pt x="32" y="23"/>
                  </a:cubicBezTo>
                  <a:cubicBezTo>
                    <a:pt x="32" y="23"/>
                    <a:pt x="33" y="23"/>
                    <a:pt x="33" y="23"/>
                  </a:cubicBezTo>
                  <a:cubicBezTo>
                    <a:pt x="34" y="26"/>
                    <a:pt x="34" y="30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moveTo>
                    <a:pt x="60" y="32"/>
                  </a:moveTo>
                  <a:cubicBezTo>
                    <a:pt x="60" y="28"/>
                    <a:pt x="60" y="25"/>
                    <a:pt x="59" y="22"/>
                  </a:cubicBezTo>
                  <a:cubicBezTo>
                    <a:pt x="61" y="22"/>
                    <a:pt x="62" y="22"/>
                    <a:pt x="63" y="21"/>
                  </a:cubicBezTo>
                  <a:cubicBezTo>
                    <a:pt x="63" y="24"/>
                    <a:pt x="63" y="27"/>
                    <a:pt x="63" y="30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2" y="31"/>
                    <a:pt x="61" y="32"/>
                    <a:pt x="60" y="32"/>
                  </a:cubicBezTo>
                  <a:moveTo>
                    <a:pt x="26" y="32"/>
                  </a:moveTo>
                  <a:cubicBezTo>
                    <a:pt x="24" y="32"/>
                    <a:pt x="22" y="31"/>
                    <a:pt x="20" y="30"/>
                  </a:cubicBezTo>
                  <a:cubicBezTo>
                    <a:pt x="20" y="29"/>
                    <a:pt x="20" y="28"/>
                    <a:pt x="20" y="26"/>
                  </a:cubicBezTo>
                  <a:cubicBezTo>
                    <a:pt x="20" y="25"/>
                    <a:pt x="20" y="23"/>
                    <a:pt x="21" y="21"/>
                  </a:cubicBezTo>
                  <a:cubicBezTo>
                    <a:pt x="23" y="21"/>
                    <a:pt x="24" y="22"/>
                    <a:pt x="26" y="22"/>
                  </a:cubicBezTo>
                  <a:cubicBezTo>
                    <a:pt x="26" y="24"/>
                    <a:pt x="26" y="27"/>
                    <a:pt x="26" y="29"/>
                  </a:cubicBezTo>
                  <a:cubicBezTo>
                    <a:pt x="26" y="30"/>
                    <a:pt x="26" y="31"/>
                    <a:pt x="26" y="32"/>
                  </a:cubicBezTo>
                  <a:moveTo>
                    <a:pt x="65" y="31"/>
                  </a:moveTo>
                  <a:cubicBezTo>
                    <a:pt x="65" y="30"/>
                    <a:pt x="65" y="30"/>
                    <a:pt x="65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27"/>
                    <a:pt x="64" y="24"/>
                    <a:pt x="64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5" y="21"/>
                    <a:pt x="66" y="21"/>
                    <a:pt x="67" y="20"/>
                  </a:cubicBezTo>
                  <a:cubicBezTo>
                    <a:pt x="67" y="22"/>
                    <a:pt x="67" y="24"/>
                    <a:pt x="67" y="26"/>
                  </a:cubicBezTo>
                  <a:cubicBezTo>
                    <a:pt x="67" y="27"/>
                    <a:pt x="67" y="29"/>
                    <a:pt x="67" y="30"/>
                  </a:cubicBezTo>
                  <a:cubicBezTo>
                    <a:pt x="66" y="30"/>
                    <a:pt x="66" y="31"/>
                    <a:pt x="65" y="31"/>
                  </a:cubicBezTo>
                  <a:moveTo>
                    <a:pt x="69" y="30"/>
                  </a:moveTo>
                  <a:cubicBezTo>
                    <a:pt x="69" y="28"/>
                    <a:pt x="69" y="27"/>
                    <a:pt x="69" y="26"/>
                  </a:cubicBezTo>
                  <a:cubicBezTo>
                    <a:pt x="69" y="24"/>
                    <a:pt x="69" y="22"/>
                    <a:pt x="69" y="20"/>
                  </a:cubicBezTo>
                  <a:cubicBezTo>
                    <a:pt x="70" y="20"/>
                    <a:pt x="71" y="19"/>
                    <a:pt x="73" y="19"/>
                  </a:cubicBezTo>
                  <a:cubicBezTo>
                    <a:pt x="73" y="22"/>
                    <a:pt x="73" y="25"/>
                    <a:pt x="73" y="28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2" y="29"/>
                    <a:pt x="70" y="29"/>
                    <a:pt x="69" y="30"/>
                  </a:cubicBezTo>
                  <a:moveTo>
                    <a:pt x="19" y="30"/>
                  </a:moveTo>
                  <a:cubicBezTo>
                    <a:pt x="17" y="29"/>
                    <a:pt x="15" y="28"/>
                    <a:pt x="13" y="27"/>
                  </a:cubicBezTo>
                  <a:cubicBezTo>
                    <a:pt x="13" y="24"/>
                    <a:pt x="13" y="21"/>
                    <a:pt x="13" y="18"/>
                  </a:cubicBezTo>
                  <a:cubicBezTo>
                    <a:pt x="15" y="19"/>
                    <a:pt x="17" y="20"/>
                    <a:pt x="19" y="20"/>
                  </a:cubicBezTo>
                  <a:cubicBezTo>
                    <a:pt x="19" y="22"/>
                    <a:pt x="19" y="24"/>
                    <a:pt x="19" y="26"/>
                  </a:cubicBezTo>
                  <a:cubicBezTo>
                    <a:pt x="19" y="28"/>
                    <a:pt x="19" y="29"/>
                    <a:pt x="19" y="30"/>
                  </a:cubicBezTo>
                  <a:moveTo>
                    <a:pt x="75" y="28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4"/>
                    <a:pt x="75" y="21"/>
                    <a:pt x="74" y="18"/>
                  </a:cubicBezTo>
                  <a:cubicBezTo>
                    <a:pt x="75" y="18"/>
                    <a:pt x="76" y="17"/>
                    <a:pt x="77" y="17"/>
                  </a:cubicBezTo>
                  <a:cubicBezTo>
                    <a:pt x="78" y="20"/>
                    <a:pt x="78" y="23"/>
                    <a:pt x="78" y="27"/>
                  </a:cubicBezTo>
                  <a:cubicBezTo>
                    <a:pt x="77" y="27"/>
                    <a:pt x="76" y="28"/>
                    <a:pt x="75" y="28"/>
                  </a:cubicBezTo>
                  <a:moveTo>
                    <a:pt x="11" y="26"/>
                  </a:moveTo>
                  <a:cubicBezTo>
                    <a:pt x="10" y="26"/>
                    <a:pt x="10" y="25"/>
                    <a:pt x="9" y="25"/>
                  </a:cubicBezTo>
                  <a:cubicBezTo>
                    <a:pt x="9" y="22"/>
                    <a:pt x="9" y="19"/>
                    <a:pt x="9" y="16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1" y="20"/>
                    <a:pt x="11" y="23"/>
                    <a:pt x="11" y="26"/>
                  </a:cubicBezTo>
                  <a:moveTo>
                    <a:pt x="7" y="23"/>
                  </a:moveTo>
                  <a:cubicBezTo>
                    <a:pt x="7" y="23"/>
                    <a:pt x="6" y="22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19"/>
                    <a:pt x="6" y="17"/>
                    <a:pt x="6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8"/>
                    <a:pt x="7" y="20"/>
                    <a:pt x="7" y="23"/>
                  </a:cubicBezTo>
                  <a:moveTo>
                    <a:pt x="79" y="26"/>
                  </a:moveTo>
                  <a:cubicBezTo>
                    <a:pt x="79" y="23"/>
                    <a:pt x="79" y="19"/>
                    <a:pt x="79" y="16"/>
                  </a:cubicBezTo>
                  <a:cubicBezTo>
                    <a:pt x="81" y="15"/>
                    <a:pt x="82" y="14"/>
                    <a:pt x="84" y="14"/>
                  </a:cubicBezTo>
                  <a:cubicBezTo>
                    <a:pt x="84" y="17"/>
                    <a:pt x="84" y="20"/>
                    <a:pt x="84" y="23"/>
                  </a:cubicBezTo>
                  <a:cubicBezTo>
                    <a:pt x="84" y="24"/>
                    <a:pt x="83" y="24"/>
                    <a:pt x="82" y="25"/>
                  </a:cubicBezTo>
                  <a:cubicBezTo>
                    <a:pt x="81" y="25"/>
                    <a:pt x="80" y="25"/>
                    <a:pt x="79" y="26"/>
                  </a:cubicBezTo>
                  <a:moveTo>
                    <a:pt x="4" y="15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4"/>
                    <a:pt x="4" y="14"/>
                    <a:pt x="4" y="15"/>
                  </a:cubicBezTo>
                  <a:moveTo>
                    <a:pt x="86" y="22"/>
                  </a:moveTo>
                  <a:cubicBezTo>
                    <a:pt x="86" y="19"/>
                    <a:pt x="86" y="16"/>
                    <a:pt x="86" y="13"/>
                  </a:cubicBezTo>
                  <a:cubicBezTo>
                    <a:pt x="87" y="12"/>
                    <a:pt x="88" y="11"/>
                    <a:pt x="89" y="10"/>
                  </a:cubicBezTo>
                  <a:cubicBezTo>
                    <a:pt x="89" y="13"/>
                    <a:pt x="89" y="15"/>
                    <a:pt x="89" y="17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8" y="19"/>
                    <a:pt x="87" y="20"/>
                    <a:pt x="86" y="22"/>
                  </a:cubicBezTo>
                  <a:moveTo>
                    <a:pt x="91" y="0"/>
                  </a:moveTo>
                  <a:cubicBezTo>
                    <a:pt x="90" y="0"/>
                    <a:pt x="89" y="1"/>
                    <a:pt x="89" y="2"/>
                  </a:cubicBezTo>
                  <a:cubicBezTo>
                    <a:pt x="89" y="3"/>
                    <a:pt x="89" y="5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76" y="16"/>
                    <a:pt x="60" y="20"/>
                    <a:pt x="44" y="20"/>
                  </a:cubicBezTo>
                  <a:cubicBezTo>
                    <a:pt x="40" y="20"/>
                    <a:pt x="36" y="20"/>
                    <a:pt x="32" y="19"/>
                  </a:cubicBezTo>
                  <a:cubicBezTo>
                    <a:pt x="22" y="18"/>
                    <a:pt x="12" y="16"/>
                    <a:pt x="6" y="10"/>
                  </a:cubicBezTo>
                  <a:cubicBezTo>
                    <a:pt x="5" y="9"/>
                    <a:pt x="4" y="8"/>
                    <a:pt x="4" y="7"/>
                  </a:cubicBezTo>
                  <a:cubicBezTo>
                    <a:pt x="4" y="7"/>
                    <a:pt x="4" y="6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1" y="3"/>
                    <a:pt x="1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1" y="9"/>
                    <a:pt x="0" y="10"/>
                    <a:pt x="0" y="10"/>
                  </a:cubicBezTo>
                  <a:cubicBezTo>
                    <a:pt x="0" y="13"/>
                    <a:pt x="1" y="16"/>
                    <a:pt x="1" y="19"/>
                  </a:cubicBezTo>
                  <a:cubicBezTo>
                    <a:pt x="1" y="19"/>
                    <a:pt x="1" y="20"/>
                    <a:pt x="2" y="20"/>
                  </a:cubicBezTo>
                  <a:cubicBezTo>
                    <a:pt x="2" y="22"/>
                    <a:pt x="4" y="24"/>
                    <a:pt x="5" y="26"/>
                  </a:cubicBezTo>
                  <a:cubicBezTo>
                    <a:pt x="11" y="31"/>
                    <a:pt x="23" y="37"/>
                    <a:pt x="41" y="37"/>
                  </a:cubicBezTo>
                  <a:cubicBezTo>
                    <a:pt x="49" y="37"/>
                    <a:pt x="60" y="36"/>
                    <a:pt x="70" y="33"/>
                  </a:cubicBezTo>
                  <a:cubicBezTo>
                    <a:pt x="73" y="32"/>
                    <a:pt x="76" y="31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29"/>
                    <a:pt x="83" y="28"/>
                    <a:pt x="84" y="27"/>
                  </a:cubicBezTo>
                  <a:cubicBezTo>
                    <a:pt x="84" y="27"/>
                    <a:pt x="85" y="27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9" y="24"/>
                    <a:pt x="91" y="21"/>
                    <a:pt x="92" y="18"/>
                  </a:cubicBezTo>
                  <a:cubicBezTo>
                    <a:pt x="92" y="18"/>
                    <a:pt x="93" y="17"/>
                    <a:pt x="93" y="17"/>
                  </a:cubicBezTo>
                  <a:cubicBezTo>
                    <a:pt x="93" y="16"/>
                    <a:pt x="92" y="16"/>
                    <a:pt x="92" y="15"/>
                  </a:cubicBezTo>
                  <a:cubicBezTo>
                    <a:pt x="92" y="11"/>
                    <a:pt x="93" y="6"/>
                    <a:pt x="93" y="2"/>
                  </a:cubicBezTo>
                  <a:cubicBezTo>
                    <a:pt x="93" y="1"/>
                    <a:pt x="92" y="0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6" name="Freeform 787"/>
            <p:cNvSpPr>
              <a:spLocks noEditPoints="1"/>
            </p:cNvSpPr>
            <p:nvPr/>
          </p:nvSpPr>
          <p:spPr bwMode="auto">
            <a:xfrm>
              <a:off x="3009" y="2700"/>
              <a:ext cx="220" cy="87"/>
            </a:xfrm>
            <a:custGeom>
              <a:avLst/>
              <a:gdLst>
                <a:gd name="T0" fmla="*/ 47 w 93"/>
                <a:gd name="T1" fmla="*/ 23 h 37"/>
                <a:gd name="T2" fmla="*/ 42 w 93"/>
                <a:gd name="T3" fmla="*/ 33 h 37"/>
                <a:gd name="T4" fmla="*/ 44 w 93"/>
                <a:gd name="T5" fmla="*/ 23 h 37"/>
                <a:gd name="T6" fmla="*/ 35 w 93"/>
                <a:gd name="T7" fmla="*/ 33 h 37"/>
                <a:gd name="T8" fmla="*/ 41 w 93"/>
                <a:gd name="T9" fmla="*/ 30 h 37"/>
                <a:gd name="T10" fmla="*/ 48 w 93"/>
                <a:gd name="T11" fmla="*/ 24 h 37"/>
                <a:gd name="T12" fmla="*/ 52 w 93"/>
                <a:gd name="T13" fmla="*/ 23 h 37"/>
                <a:gd name="T14" fmla="*/ 49 w 93"/>
                <a:gd name="T15" fmla="*/ 33 h 37"/>
                <a:gd name="T16" fmla="*/ 54 w 93"/>
                <a:gd name="T17" fmla="*/ 31 h 37"/>
                <a:gd name="T18" fmla="*/ 55 w 93"/>
                <a:gd name="T19" fmla="*/ 23 h 37"/>
                <a:gd name="T20" fmla="*/ 57 w 93"/>
                <a:gd name="T21" fmla="*/ 32 h 37"/>
                <a:gd name="T22" fmla="*/ 58 w 93"/>
                <a:gd name="T23" fmla="*/ 32 h 37"/>
                <a:gd name="T24" fmla="*/ 28 w 93"/>
                <a:gd name="T25" fmla="*/ 32 h 37"/>
                <a:gd name="T26" fmla="*/ 32 w 93"/>
                <a:gd name="T27" fmla="*/ 23 h 37"/>
                <a:gd name="T28" fmla="*/ 34 w 93"/>
                <a:gd name="T29" fmla="*/ 33 h 37"/>
                <a:gd name="T30" fmla="*/ 63 w 93"/>
                <a:gd name="T31" fmla="*/ 21 h 37"/>
                <a:gd name="T32" fmla="*/ 63 w 93"/>
                <a:gd name="T33" fmla="*/ 31 h 37"/>
                <a:gd name="T34" fmla="*/ 20 w 93"/>
                <a:gd name="T35" fmla="*/ 30 h 37"/>
                <a:gd name="T36" fmla="*/ 26 w 93"/>
                <a:gd name="T37" fmla="*/ 22 h 37"/>
                <a:gd name="T38" fmla="*/ 65 w 93"/>
                <a:gd name="T39" fmla="*/ 31 h 37"/>
                <a:gd name="T40" fmla="*/ 64 w 93"/>
                <a:gd name="T41" fmla="*/ 21 h 37"/>
                <a:gd name="T42" fmla="*/ 67 w 93"/>
                <a:gd name="T43" fmla="*/ 26 h 37"/>
                <a:gd name="T44" fmla="*/ 69 w 93"/>
                <a:gd name="T45" fmla="*/ 30 h 37"/>
                <a:gd name="T46" fmla="*/ 73 w 93"/>
                <a:gd name="T47" fmla="*/ 19 h 37"/>
                <a:gd name="T48" fmla="*/ 69 w 93"/>
                <a:gd name="T49" fmla="*/ 30 h 37"/>
                <a:gd name="T50" fmla="*/ 13 w 93"/>
                <a:gd name="T51" fmla="*/ 18 h 37"/>
                <a:gd name="T52" fmla="*/ 19 w 93"/>
                <a:gd name="T53" fmla="*/ 30 h 37"/>
                <a:gd name="T54" fmla="*/ 74 w 93"/>
                <a:gd name="T55" fmla="*/ 18 h 37"/>
                <a:gd name="T56" fmla="*/ 75 w 93"/>
                <a:gd name="T57" fmla="*/ 28 h 37"/>
                <a:gd name="T58" fmla="*/ 9 w 93"/>
                <a:gd name="T59" fmla="*/ 16 h 37"/>
                <a:gd name="T60" fmla="*/ 7 w 93"/>
                <a:gd name="T61" fmla="*/ 23 h 37"/>
                <a:gd name="T62" fmla="*/ 6 w 93"/>
                <a:gd name="T63" fmla="*/ 14 h 37"/>
                <a:gd name="T64" fmla="*/ 79 w 93"/>
                <a:gd name="T65" fmla="*/ 26 h 37"/>
                <a:gd name="T66" fmla="*/ 84 w 93"/>
                <a:gd name="T67" fmla="*/ 23 h 37"/>
                <a:gd name="T68" fmla="*/ 4 w 93"/>
                <a:gd name="T69" fmla="*/ 15 h 37"/>
                <a:gd name="T70" fmla="*/ 4 w 93"/>
                <a:gd name="T71" fmla="*/ 13 h 37"/>
                <a:gd name="T72" fmla="*/ 86 w 93"/>
                <a:gd name="T73" fmla="*/ 13 h 37"/>
                <a:gd name="T74" fmla="*/ 89 w 93"/>
                <a:gd name="T75" fmla="*/ 18 h 37"/>
                <a:gd name="T76" fmla="*/ 89 w 93"/>
                <a:gd name="T77" fmla="*/ 2 h 37"/>
                <a:gd name="T78" fmla="*/ 44 w 93"/>
                <a:gd name="T79" fmla="*/ 20 h 37"/>
                <a:gd name="T80" fmla="*/ 4 w 93"/>
                <a:gd name="T81" fmla="*/ 7 h 37"/>
                <a:gd name="T82" fmla="*/ 3 w 93"/>
                <a:gd name="T83" fmla="*/ 3 h 37"/>
                <a:gd name="T84" fmla="*/ 0 w 93"/>
                <a:gd name="T85" fmla="*/ 6 h 37"/>
                <a:gd name="T86" fmla="*/ 1 w 93"/>
                <a:gd name="T87" fmla="*/ 19 h 37"/>
                <a:gd name="T88" fmla="*/ 41 w 93"/>
                <a:gd name="T89" fmla="*/ 37 h 37"/>
                <a:gd name="T90" fmla="*/ 79 w 93"/>
                <a:gd name="T91" fmla="*/ 30 h 37"/>
                <a:gd name="T92" fmla="*/ 84 w 93"/>
                <a:gd name="T93" fmla="*/ 27 h 37"/>
                <a:gd name="T94" fmla="*/ 86 w 93"/>
                <a:gd name="T95" fmla="*/ 26 h 37"/>
                <a:gd name="T96" fmla="*/ 92 w 93"/>
                <a:gd name="T97" fmla="*/ 15 h 37"/>
                <a:gd name="T98" fmla="*/ 91 w 93"/>
                <a:gd name="T9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3" h="37">
                  <a:moveTo>
                    <a:pt x="44" y="23"/>
                  </a:moveTo>
                  <a:cubicBezTo>
                    <a:pt x="45" y="23"/>
                    <a:pt x="46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7"/>
                    <a:pt x="47" y="30"/>
                    <a:pt x="48" y="33"/>
                  </a:cubicBezTo>
                  <a:cubicBezTo>
                    <a:pt x="46" y="33"/>
                    <a:pt x="44" y="33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8"/>
                    <a:pt x="42" y="26"/>
                    <a:pt x="43" y="23"/>
                  </a:cubicBezTo>
                  <a:cubicBezTo>
                    <a:pt x="44" y="23"/>
                    <a:pt x="44" y="23"/>
                    <a:pt x="44" y="23"/>
                  </a:cubicBezTo>
                  <a:moveTo>
                    <a:pt x="41" y="33"/>
                  </a:moveTo>
                  <a:cubicBezTo>
                    <a:pt x="39" y="33"/>
                    <a:pt x="37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0"/>
                    <a:pt x="35" y="26"/>
                    <a:pt x="35" y="23"/>
                  </a:cubicBezTo>
                  <a:cubicBezTo>
                    <a:pt x="37" y="23"/>
                    <a:pt x="39" y="23"/>
                    <a:pt x="41" y="23"/>
                  </a:cubicBezTo>
                  <a:cubicBezTo>
                    <a:pt x="41" y="25"/>
                    <a:pt x="41" y="28"/>
                    <a:pt x="41" y="30"/>
                  </a:cubicBezTo>
                  <a:cubicBezTo>
                    <a:pt x="41" y="31"/>
                    <a:pt x="41" y="32"/>
                    <a:pt x="41" y="33"/>
                  </a:cubicBezTo>
                  <a:moveTo>
                    <a:pt x="49" y="33"/>
                  </a:moveTo>
                  <a:cubicBezTo>
                    <a:pt x="49" y="30"/>
                    <a:pt x="49" y="27"/>
                    <a:pt x="48" y="24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23"/>
                    <a:pt x="51" y="23"/>
                    <a:pt x="52" y="23"/>
                  </a:cubicBezTo>
                  <a:cubicBezTo>
                    <a:pt x="52" y="25"/>
                    <a:pt x="52" y="27"/>
                    <a:pt x="52" y="29"/>
                  </a:cubicBezTo>
                  <a:cubicBezTo>
                    <a:pt x="52" y="30"/>
                    <a:pt x="52" y="32"/>
                    <a:pt x="52" y="33"/>
                  </a:cubicBezTo>
                  <a:cubicBezTo>
                    <a:pt x="51" y="33"/>
                    <a:pt x="50" y="33"/>
                    <a:pt x="49" y="33"/>
                  </a:cubicBezTo>
                  <a:moveTo>
                    <a:pt x="54" y="33"/>
                  </a:moveTo>
                  <a:cubicBezTo>
                    <a:pt x="54" y="32"/>
                    <a:pt x="54" y="32"/>
                    <a:pt x="54" y="31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4" y="27"/>
                    <a:pt x="54" y="25"/>
                    <a:pt x="54" y="23"/>
                  </a:cubicBezTo>
                  <a:cubicBezTo>
                    <a:pt x="54" y="23"/>
                    <a:pt x="55" y="23"/>
                    <a:pt x="55" y="23"/>
                  </a:cubicBezTo>
                  <a:cubicBezTo>
                    <a:pt x="55" y="26"/>
                    <a:pt x="55" y="29"/>
                    <a:pt x="55" y="32"/>
                  </a:cubicBezTo>
                  <a:cubicBezTo>
                    <a:pt x="54" y="33"/>
                    <a:pt x="54" y="33"/>
                    <a:pt x="54" y="33"/>
                  </a:cubicBezTo>
                  <a:moveTo>
                    <a:pt x="57" y="32"/>
                  </a:moveTo>
                  <a:cubicBezTo>
                    <a:pt x="57" y="29"/>
                    <a:pt x="57" y="26"/>
                    <a:pt x="57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5"/>
                    <a:pt x="58" y="29"/>
                    <a:pt x="58" y="32"/>
                  </a:cubicBezTo>
                  <a:cubicBezTo>
                    <a:pt x="58" y="32"/>
                    <a:pt x="57" y="32"/>
                    <a:pt x="57" y="32"/>
                  </a:cubicBezTo>
                  <a:moveTo>
                    <a:pt x="34" y="33"/>
                  </a:moveTo>
                  <a:cubicBezTo>
                    <a:pt x="32" y="33"/>
                    <a:pt x="30" y="33"/>
                    <a:pt x="28" y="32"/>
                  </a:cubicBezTo>
                  <a:cubicBezTo>
                    <a:pt x="28" y="31"/>
                    <a:pt x="28" y="30"/>
                    <a:pt x="28" y="29"/>
                  </a:cubicBezTo>
                  <a:cubicBezTo>
                    <a:pt x="28" y="27"/>
                    <a:pt x="28" y="24"/>
                    <a:pt x="28" y="22"/>
                  </a:cubicBezTo>
                  <a:cubicBezTo>
                    <a:pt x="29" y="22"/>
                    <a:pt x="31" y="23"/>
                    <a:pt x="32" y="23"/>
                  </a:cubicBezTo>
                  <a:cubicBezTo>
                    <a:pt x="32" y="23"/>
                    <a:pt x="33" y="23"/>
                    <a:pt x="33" y="23"/>
                  </a:cubicBezTo>
                  <a:cubicBezTo>
                    <a:pt x="34" y="26"/>
                    <a:pt x="34" y="30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moveTo>
                    <a:pt x="60" y="32"/>
                  </a:moveTo>
                  <a:cubicBezTo>
                    <a:pt x="60" y="28"/>
                    <a:pt x="60" y="25"/>
                    <a:pt x="59" y="22"/>
                  </a:cubicBezTo>
                  <a:cubicBezTo>
                    <a:pt x="61" y="22"/>
                    <a:pt x="62" y="22"/>
                    <a:pt x="63" y="21"/>
                  </a:cubicBezTo>
                  <a:cubicBezTo>
                    <a:pt x="63" y="24"/>
                    <a:pt x="63" y="27"/>
                    <a:pt x="63" y="30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2" y="31"/>
                    <a:pt x="61" y="32"/>
                    <a:pt x="60" y="32"/>
                  </a:cubicBezTo>
                  <a:moveTo>
                    <a:pt x="26" y="32"/>
                  </a:moveTo>
                  <a:cubicBezTo>
                    <a:pt x="24" y="32"/>
                    <a:pt x="22" y="31"/>
                    <a:pt x="20" y="30"/>
                  </a:cubicBezTo>
                  <a:cubicBezTo>
                    <a:pt x="20" y="29"/>
                    <a:pt x="20" y="28"/>
                    <a:pt x="20" y="26"/>
                  </a:cubicBezTo>
                  <a:cubicBezTo>
                    <a:pt x="20" y="25"/>
                    <a:pt x="20" y="23"/>
                    <a:pt x="21" y="21"/>
                  </a:cubicBezTo>
                  <a:cubicBezTo>
                    <a:pt x="23" y="21"/>
                    <a:pt x="24" y="22"/>
                    <a:pt x="26" y="22"/>
                  </a:cubicBezTo>
                  <a:cubicBezTo>
                    <a:pt x="26" y="24"/>
                    <a:pt x="26" y="27"/>
                    <a:pt x="26" y="29"/>
                  </a:cubicBezTo>
                  <a:cubicBezTo>
                    <a:pt x="26" y="30"/>
                    <a:pt x="26" y="31"/>
                    <a:pt x="26" y="32"/>
                  </a:cubicBezTo>
                  <a:moveTo>
                    <a:pt x="65" y="31"/>
                  </a:moveTo>
                  <a:cubicBezTo>
                    <a:pt x="65" y="30"/>
                    <a:pt x="65" y="30"/>
                    <a:pt x="65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27"/>
                    <a:pt x="64" y="24"/>
                    <a:pt x="64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5" y="21"/>
                    <a:pt x="66" y="21"/>
                    <a:pt x="67" y="20"/>
                  </a:cubicBezTo>
                  <a:cubicBezTo>
                    <a:pt x="67" y="22"/>
                    <a:pt x="67" y="24"/>
                    <a:pt x="67" y="26"/>
                  </a:cubicBezTo>
                  <a:cubicBezTo>
                    <a:pt x="67" y="27"/>
                    <a:pt x="67" y="29"/>
                    <a:pt x="67" y="30"/>
                  </a:cubicBezTo>
                  <a:cubicBezTo>
                    <a:pt x="66" y="30"/>
                    <a:pt x="66" y="31"/>
                    <a:pt x="65" y="31"/>
                  </a:cubicBezTo>
                  <a:moveTo>
                    <a:pt x="69" y="30"/>
                  </a:moveTo>
                  <a:cubicBezTo>
                    <a:pt x="69" y="28"/>
                    <a:pt x="69" y="27"/>
                    <a:pt x="69" y="26"/>
                  </a:cubicBezTo>
                  <a:cubicBezTo>
                    <a:pt x="69" y="24"/>
                    <a:pt x="69" y="22"/>
                    <a:pt x="69" y="20"/>
                  </a:cubicBezTo>
                  <a:cubicBezTo>
                    <a:pt x="70" y="20"/>
                    <a:pt x="71" y="19"/>
                    <a:pt x="73" y="19"/>
                  </a:cubicBezTo>
                  <a:cubicBezTo>
                    <a:pt x="73" y="22"/>
                    <a:pt x="73" y="25"/>
                    <a:pt x="73" y="28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2" y="29"/>
                    <a:pt x="70" y="29"/>
                    <a:pt x="69" y="30"/>
                  </a:cubicBezTo>
                  <a:moveTo>
                    <a:pt x="19" y="30"/>
                  </a:moveTo>
                  <a:cubicBezTo>
                    <a:pt x="17" y="29"/>
                    <a:pt x="15" y="28"/>
                    <a:pt x="13" y="27"/>
                  </a:cubicBezTo>
                  <a:cubicBezTo>
                    <a:pt x="13" y="24"/>
                    <a:pt x="13" y="21"/>
                    <a:pt x="13" y="18"/>
                  </a:cubicBezTo>
                  <a:cubicBezTo>
                    <a:pt x="15" y="19"/>
                    <a:pt x="17" y="20"/>
                    <a:pt x="19" y="20"/>
                  </a:cubicBezTo>
                  <a:cubicBezTo>
                    <a:pt x="19" y="22"/>
                    <a:pt x="19" y="24"/>
                    <a:pt x="19" y="26"/>
                  </a:cubicBezTo>
                  <a:cubicBezTo>
                    <a:pt x="19" y="28"/>
                    <a:pt x="19" y="29"/>
                    <a:pt x="19" y="30"/>
                  </a:cubicBezTo>
                  <a:moveTo>
                    <a:pt x="75" y="28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4"/>
                    <a:pt x="75" y="21"/>
                    <a:pt x="74" y="18"/>
                  </a:cubicBezTo>
                  <a:cubicBezTo>
                    <a:pt x="75" y="18"/>
                    <a:pt x="76" y="17"/>
                    <a:pt x="77" y="17"/>
                  </a:cubicBezTo>
                  <a:cubicBezTo>
                    <a:pt x="78" y="20"/>
                    <a:pt x="78" y="23"/>
                    <a:pt x="78" y="27"/>
                  </a:cubicBezTo>
                  <a:cubicBezTo>
                    <a:pt x="77" y="27"/>
                    <a:pt x="76" y="27"/>
                    <a:pt x="75" y="28"/>
                  </a:cubicBezTo>
                  <a:moveTo>
                    <a:pt x="11" y="26"/>
                  </a:moveTo>
                  <a:cubicBezTo>
                    <a:pt x="10" y="26"/>
                    <a:pt x="10" y="25"/>
                    <a:pt x="9" y="25"/>
                  </a:cubicBezTo>
                  <a:cubicBezTo>
                    <a:pt x="9" y="22"/>
                    <a:pt x="9" y="19"/>
                    <a:pt x="9" y="16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1" y="20"/>
                    <a:pt x="11" y="23"/>
                    <a:pt x="11" y="26"/>
                  </a:cubicBezTo>
                  <a:moveTo>
                    <a:pt x="7" y="23"/>
                  </a:moveTo>
                  <a:cubicBezTo>
                    <a:pt x="7" y="22"/>
                    <a:pt x="6" y="22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19"/>
                    <a:pt x="6" y="17"/>
                    <a:pt x="6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8"/>
                    <a:pt x="7" y="20"/>
                    <a:pt x="7" y="23"/>
                  </a:cubicBezTo>
                  <a:moveTo>
                    <a:pt x="79" y="26"/>
                  </a:moveTo>
                  <a:cubicBezTo>
                    <a:pt x="79" y="23"/>
                    <a:pt x="79" y="19"/>
                    <a:pt x="79" y="16"/>
                  </a:cubicBezTo>
                  <a:cubicBezTo>
                    <a:pt x="81" y="15"/>
                    <a:pt x="82" y="14"/>
                    <a:pt x="84" y="13"/>
                  </a:cubicBezTo>
                  <a:cubicBezTo>
                    <a:pt x="84" y="17"/>
                    <a:pt x="84" y="20"/>
                    <a:pt x="84" y="23"/>
                  </a:cubicBezTo>
                  <a:cubicBezTo>
                    <a:pt x="84" y="23"/>
                    <a:pt x="83" y="24"/>
                    <a:pt x="82" y="25"/>
                  </a:cubicBezTo>
                  <a:cubicBezTo>
                    <a:pt x="81" y="25"/>
                    <a:pt x="80" y="25"/>
                    <a:pt x="79" y="26"/>
                  </a:cubicBezTo>
                  <a:moveTo>
                    <a:pt x="4" y="15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4"/>
                    <a:pt x="4" y="14"/>
                    <a:pt x="4" y="15"/>
                  </a:cubicBezTo>
                  <a:moveTo>
                    <a:pt x="86" y="21"/>
                  </a:moveTo>
                  <a:cubicBezTo>
                    <a:pt x="86" y="19"/>
                    <a:pt x="86" y="16"/>
                    <a:pt x="86" y="13"/>
                  </a:cubicBezTo>
                  <a:cubicBezTo>
                    <a:pt x="87" y="12"/>
                    <a:pt x="88" y="11"/>
                    <a:pt x="89" y="10"/>
                  </a:cubicBezTo>
                  <a:cubicBezTo>
                    <a:pt x="89" y="13"/>
                    <a:pt x="89" y="15"/>
                    <a:pt x="89" y="17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8" y="19"/>
                    <a:pt x="87" y="20"/>
                    <a:pt x="86" y="21"/>
                  </a:cubicBezTo>
                  <a:moveTo>
                    <a:pt x="91" y="0"/>
                  </a:moveTo>
                  <a:cubicBezTo>
                    <a:pt x="90" y="0"/>
                    <a:pt x="89" y="1"/>
                    <a:pt x="89" y="2"/>
                  </a:cubicBezTo>
                  <a:cubicBezTo>
                    <a:pt x="89" y="3"/>
                    <a:pt x="89" y="5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76" y="16"/>
                    <a:pt x="60" y="20"/>
                    <a:pt x="44" y="20"/>
                  </a:cubicBezTo>
                  <a:cubicBezTo>
                    <a:pt x="40" y="20"/>
                    <a:pt x="36" y="20"/>
                    <a:pt x="32" y="19"/>
                  </a:cubicBezTo>
                  <a:cubicBezTo>
                    <a:pt x="22" y="18"/>
                    <a:pt x="12" y="16"/>
                    <a:pt x="6" y="10"/>
                  </a:cubicBezTo>
                  <a:cubicBezTo>
                    <a:pt x="5" y="9"/>
                    <a:pt x="4" y="8"/>
                    <a:pt x="4" y="7"/>
                  </a:cubicBezTo>
                  <a:cubicBezTo>
                    <a:pt x="4" y="7"/>
                    <a:pt x="4" y="6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1" y="3"/>
                    <a:pt x="1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1" y="9"/>
                    <a:pt x="0" y="10"/>
                    <a:pt x="0" y="10"/>
                  </a:cubicBezTo>
                  <a:cubicBezTo>
                    <a:pt x="0" y="13"/>
                    <a:pt x="1" y="16"/>
                    <a:pt x="1" y="19"/>
                  </a:cubicBezTo>
                  <a:cubicBezTo>
                    <a:pt x="1" y="19"/>
                    <a:pt x="1" y="20"/>
                    <a:pt x="2" y="20"/>
                  </a:cubicBezTo>
                  <a:cubicBezTo>
                    <a:pt x="2" y="22"/>
                    <a:pt x="4" y="24"/>
                    <a:pt x="5" y="26"/>
                  </a:cubicBezTo>
                  <a:cubicBezTo>
                    <a:pt x="11" y="31"/>
                    <a:pt x="23" y="37"/>
                    <a:pt x="41" y="37"/>
                  </a:cubicBezTo>
                  <a:cubicBezTo>
                    <a:pt x="49" y="37"/>
                    <a:pt x="60" y="36"/>
                    <a:pt x="70" y="33"/>
                  </a:cubicBezTo>
                  <a:cubicBezTo>
                    <a:pt x="73" y="32"/>
                    <a:pt x="76" y="31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3" y="28"/>
                    <a:pt x="84" y="27"/>
                  </a:cubicBezTo>
                  <a:cubicBezTo>
                    <a:pt x="84" y="27"/>
                    <a:pt x="85" y="27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9" y="24"/>
                    <a:pt x="91" y="21"/>
                    <a:pt x="92" y="18"/>
                  </a:cubicBezTo>
                  <a:cubicBezTo>
                    <a:pt x="92" y="18"/>
                    <a:pt x="93" y="17"/>
                    <a:pt x="93" y="17"/>
                  </a:cubicBezTo>
                  <a:cubicBezTo>
                    <a:pt x="93" y="16"/>
                    <a:pt x="92" y="16"/>
                    <a:pt x="92" y="15"/>
                  </a:cubicBezTo>
                  <a:cubicBezTo>
                    <a:pt x="92" y="11"/>
                    <a:pt x="93" y="6"/>
                    <a:pt x="93" y="2"/>
                  </a:cubicBezTo>
                  <a:cubicBezTo>
                    <a:pt x="93" y="1"/>
                    <a:pt x="92" y="0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7" name="Freeform 788"/>
            <p:cNvSpPr>
              <a:spLocks noEditPoints="1"/>
            </p:cNvSpPr>
            <p:nvPr/>
          </p:nvSpPr>
          <p:spPr bwMode="auto">
            <a:xfrm>
              <a:off x="3009" y="2752"/>
              <a:ext cx="220" cy="87"/>
            </a:xfrm>
            <a:custGeom>
              <a:avLst/>
              <a:gdLst>
                <a:gd name="T0" fmla="*/ 47 w 93"/>
                <a:gd name="T1" fmla="*/ 23 h 37"/>
                <a:gd name="T2" fmla="*/ 42 w 93"/>
                <a:gd name="T3" fmla="*/ 33 h 37"/>
                <a:gd name="T4" fmla="*/ 44 w 93"/>
                <a:gd name="T5" fmla="*/ 23 h 37"/>
                <a:gd name="T6" fmla="*/ 35 w 93"/>
                <a:gd name="T7" fmla="*/ 33 h 37"/>
                <a:gd name="T8" fmla="*/ 41 w 93"/>
                <a:gd name="T9" fmla="*/ 30 h 37"/>
                <a:gd name="T10" fmla="*/ 48 w 93"/>
                <a:gd name="T11" fmla="*/ 24 h 37"/>
                <a:gd name="T12" fmla="*/ 52 w 93"/>
                <a:gd name="T13" fmla="*/ 23 h 37"/>
                <a:gd name="T14" fmla="*/ 49 w 93"/>
                <a:gd name="T15" fmla="*/ 33 h 37"/>
                <a:gd name="T16" fmla="*/ 54 w 93"/>
                <a:gd name="T17" fmla="*/ 31 h 37"/>
                <a:gd name="T18" fmla="*/ 55 w 93"/>
                <a:gd name="T19" fmla="*/ 23 h 37"/>
                <a:gd name="T20" fmla="*/ 57 w 93"/>
                <a:gd name="T21" fmla="*/ 32 h 37"/>
                <a:gd name="T22" fmla="*/ 58 w 93"/>
                <a:gd name="T23" fmla="*/ 32 h 37"/>
                <a:gd name="T24" fmla="*/ 28 w 93"/>
                <a:gd name="T25" fmla="*/ 32 h 37"/>
                <a:gd name="T26" fmla="*/ 32 w 93"/>
                <a:gd name="T27" fmla="*/ 23 h 37"/>
                <a:gd name="T28" fmla="*/ 34 w 93"/>
                <a:gd name="T29" fmla="*/ 33 h 37"/>
                <a:gd name="T30" fmla="*/ 63 w 93"/>
                <a:gd name="T31" fmla="*/ 21 h 37"/>
                <a:gd name="T32" fmla="*/ 63 w 93"/>
                <a:gd name="T33" fmla="*/ 31 h 37"/>
                <a:gd name="T34" fmla="*/ 20 w 93"/>
                <a:gd name="T35" fmla="*/ 30 h 37"/>
                <a:gd name="T36" fmla="*/ 26 w 93"/>
                <a:gd name="T37" fmla="*/ 22 h 37"/>
                <a:gd name="T38" fmla="*/ 65 w 93"/>
                <a:gd name="T39" fmla="*/ 31 h 37"/>
                <a:gd name="T40" fmla="*/ 64 w 93"/>
                <a:gd name="T41" fmla="*/ 21 h 37"/>
                <a:gd name="T42" fmla="*/ 67 w 93"/>
                <a:gd name="T43" fmla="*/ 26 h 37"/>
                <a:gd name="T44" fmla="*/ 69 w 93"/>
                <a:gd name="T45" fmla="*/ 30 h 37"/>
                <a:gd name="T46" fmla="*/ 73 w 93"/>
                <a:gd name="T47" fmla="*/ 19 h 37"/>
                <a:gd name="T48" fmla="*/ 69 w 93"/>
                <a:gd name="T49" fmla="*/ 30 h 37"/>
                <a:gd name="T50" fmla="*/ 13 w 93"/>
                <a:gd name="T51" fmla="*/ 18 h 37"/>
                <a:gd name="T52" fmla="*/ 19 w 93"/>
                <a:gd name="T53" fmla="*/ 30 h 37"/>
                <a:gd name="T54" fmla="*/ 74 w 93"/>
                <a:gd name="T55" fmla="*/ 18 h 37"/>
                <a:gd name="T56" fmla="*/ 75 w 93"/>
                <a:gd name="T57" fmla="*/ 28 h 37"/>
                <a:gd name="T58" fmla="*/ 9 w 93"/>
                <a:gd name="T59" fmla="*/ 16 h 37"/>
                <a:gd name="T60" fmla="*/ 7 w 93"/>
                <a:gd name="T61" fmla="*/ 23 h 37"/>
                <a:gd name="T62" fmla="*/ 6 w 93"/>
                <a:gd name="T63" fmla="*/ 14 h 37"/>
                <a:gd name="T64" fmla="*/ 79 w 93"/>
                <a:gd name="T65" fmla="*/ 26 h 37"/>
                <a:gd name="T66" fmla="*/ 84 w 93"/>
                <a:gd name="T67" fmla="*/ 23 h 37"/>
                <a:gd name="T68" fmla="*/ 4 w 93"/>
                <a:gd name="T69" fmla="*/ 15 h 37"/>
                <a:gd name="T70" fmla="*/ 4 w 93"/>
                <a:gd name="T71" fmla="*/ 13 h 37"/>
                <a:gd name="T72" fmla="*/ 86 w 93"/>
                <a:gd name="T73" fmla="*/ 13 h 37"/>
                <a:gd name="T74" fmla="*/ 89 w 93"/>
                <a:gd name="T75" fmla="*/ 18 h 37"/>
                <a:gd name="T76" fmla="*/ 89 w 93"/>
                <a:gd name="T77" fmla="*/ 2 h 37"/>
                <a:gd name="T78" fmla="*/ 89 w 93"/>
                <a:gd name="T79" fmla="*/ 6 h 37"/>
                <a:gd name="T80" fmla="*/ 32 w 93"/>
                <a:gd name="T81" fmla="*/ 19 h 37"/>
                <a:gd name="T82" fmla="*/ 4 w 93"/>
                <a:gd name="T83" fmla="*/ 5 h 37"/>
                <a:gd name="T84" fmla="*/ 2 w 93"/>
                <a:gd name="T85" fmla="*/ 3 h 37"/>
                <a:gd name="T86" fmla="*/ 1 w 93"/>
                <a:gd name="T87" fmla="*/ 8 h 37"/>
                <a:gd name="T88" fmla="*/ 2 w 93"/>
                <a:gd name="T89" fmla="*/ 20 h 37"/>
                <a:gd name="T90" fmla="*/ 70 w 93"/>
                <a:gd name="T91" fmla="*/ 33 h 37"/>
                <a:gd name="T92" fmla="*/ 80 w 93"/>
                <a:gd name="T93" fmla="*/ 29 h 37"/>
                <a:gd name="T94" fmla="*/ 86 w 93"/>
                <a:gd name="T95" fmla="*/ 26 h 37"/>
                <a:gd name="T96" fmla="*/ 92 w 93"/>
                <a:gd name="T97" fmla="*/ 18 h 37"/>
                <a:gd name="T98" fmla="*/ 93 w 93"/>
                <a:gd name="T9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3" h="37">
                  <a:moveTo>
                    <a:pt x="44" y="23"/>
                  </a:moveTo>
                  <a:cubicBezTo>
                    <a:pt x="45" y="23"/>
                    <a:pt x="46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7"/>
                    <a:pt x="47" y="30"/>
                    <a:pt x="48" y="33"/>
                  </a:cubicBezTo>
                  <a:cubicBezTo>
                    <a:pt x="46" y="33"/>
                    <a:pt x="44" y="33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8"/>
                    <a:pt x="42" y="25"/>
                    <a:pt x="43" y="23"/>
                  </a:cubicBezTo>
                  <a:cubicBezTo>
                    <a:pt x="44" y="23"/>
                    <a:pt x="44" y="23"/>
                    <a:pt x="44" y="23"/>
                  </a:cubicBezTo>
                  <a:moveTo>
                    <a:pt x="41" y="33"/>
                  </a:moveTo>
                  <a:cubicBezTo>
                    <a:pt x="39" y="33"/>
                    <a:pt x="37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0"/>
                    <a:pt x="35" y="26"/>
                    <a:pt x="35" y="23"/>
                  </a:cubicBezTo>
                  <a:cubicBezTo>
                    <a:pt x="37" y="23"/>
                    <a:pt x="39" y="23"/>
                    <a:pt x="41" y="23"/>
                  </a:cubicBezTo>
                  <a:cubicBezTo>
                    <a:pt x="41" y="25"/>
                    <a:pt x="41" y="28"/>
                    <a:pt x="41" y="30"/>
                  </a:cubicBezTo>
                  <a:cubicBezTo>
                    <a:pt x="41" y="31"/>
                    <a:pt x="41" y="32"/>
                    <a:pt x="41" y="33"/>
                  </a:cubicBezTo>
                  <a:moveTo>
                    <a:pt x="49" y="33"/>
                  </a:moveTo>
                  <a:cubicBezTo>
                    <a:pt x="49" y="30"/>
                    <a:pt x="49" y="27"/>
                    <a:pt x="48" y="24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23"/>
                    <a:pt x="51" y="23"/>
                    <a:pt x="52" y="23"/>
                  </a:cubicBezTo>
                  <a:cubicBezTo>
                    <a:pt x="52" y="25"/>
                    <a:pt x="52" y="27"/>
                    <a:pt x="52" y="29"/>
                  </a:cubicBezTo>
                  <a:cubicBezTo>
                    <a:pt x="52" y="30"/>
                    <a:pt x="52" y="32"/>
                    <a:pt x="52" y="33"/>
                  </a:cubicBezTo>
                  <a:cubicBezTo>
                    <a:pt x="51" y="33"/>
                    <a:pt x="50" y="33"/>
                    <a:pt x="49" y="33"/>
                  </a:cubicBezTo>
                  <a:moveTo>
                    <a:pt x="54" y="32"/>
                  </a:moveTo>
                  <a:cubicBezTo>
                    <a:pt x="54" y="32"/>
                    <a:pt x="54" y="32"/>
                    <a:pt x="54" y="31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4" y="27"/>
                    <a:pt x="54" y="25"/>
                    <a:pt x="54" y="23"/>
                  </a:cubicBezTo>
                  <a:cubicBezTo>
                    <a:pt x="54" y="23"/>
                    <a:pt x="55" y="23"/>
                    <a:pt x="55" y="23"/>
                  </a:cubicBezTo>
                  <a:cubicBezTo>
                    <a:pt x="55" y="26"/>
                    <a:pt x="55" y="29"/>
                    <a:pt x="55" y="32"/>
                  </a:cubicBezTo>
                  <a:cubicBezTo>
                    <a:pt x="54" y="32"/>
                    <a:pt x="54" y="32"/>
                    <a:pt x="54" y="32"/>
                  </a:cubicBezTo>
                  <a:moveTo>
                    <a:pt x="57" y="32"/>
                  </a:moveTo>
                  <a:cubicBezTo>
                    <a:pt x="57" y="29"/>
                    <a:pt x="57" y="26"/>
                    <a:pt x="57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5"/>
                    <a:pt x="58" y="29"/>
                    <a:pt x="58" y="32"/>
                  </a:cubicBezTo>
                  <a:cubicBezTo>
                    <a:pt x="58" y="32"/>
                    <a:pt x="57" y="32"/>
                    <a:pt x="57" y="32"/>
                  </a:cubicBezTo>
                  <a:moveTo>
                    <a:pt x="34" y="33"/>
                  </a:moveTo>
                  <a:cubicBezTo>
                    <a:pt x="32" y="33"/>
                    <a:pt x="30" y="33"/>
                    <a:pt x="28" y="32"/>
                  </a:cubicBezTo>
                  <a:cubicBezTo>
                    <a:pt x="28" y="31"/>
                    <a:pt x="28" y="30"/>
                    <a:pt x="28" y="29"/>
                  </a:cubicBezTo>
                  <a:cubicBezTo>
                    <a:pt x="28" y="27"/>
                    <a:pt x="28" y="24"/>
                    <a:pt x="28" y="22"/>
                  </a:cubicBezTo>
                  <a:cubicBezTo>
                    <a:pt x="29" y="22"/>
                    <a:pt x="31" y="22"/>
                    <a:pt x="32" y="23"/>
                  </a:cubicBezTo>
                  <a:cubicBezTo>
                    <a:pt x="32" y="23"/>
                    <a:pt x="33" y="23"/>
                    <a:pt x="33" y="23"/>
                  </a:cubicBezTo>
                  <a:cubicBezTo>
                    <a:pt x="34" y="26"/>
                    <a:pt x="34" y="30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moveTo>
                    <a:pt x="60" y="32"/>
                  </a:moveTo>
                  <a:cubicBezTo>
                    <a:pt x="60" y="28"/>
                    <a:pt x="60" y="25"/>
                    <a:pt x="59" y="22"/>
                  </a:cubicBezTo>
                  <a:cubicBezTo>
                    <a:pt x="61" y="22"/>
                    <a:pt x="62" y="22"/>
                    <a:pt x="63" y="21"/>
                  </a:cubicBezTo>
                  <a:cubicBezTo>
                    <a:pt x="63" y="24"/>
                    <a:pt x="63" y="27"/>
                    <a:pt x="63" y="30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2" y="31"/>
                    <a:pt x="61" y="31"/>
                    <a:pt x="60" y="32"/>
                  </a:cubicBezTo>
                  <a:moveTo>
                    <a:pt x="26" y="32"/>
                  </a:moveTo>
                  <a:cubicBezTo>
                    <a:pt x="24" y="31"/>
                    <a:pt x="22" y="31"/>
                    <a:pt x="20" y="30"/>
                  </a:cubicBezTo>
                  <a:cubicBezTo>
                    <a:pt x="20" y="29"/>
                    <a:pt x="20" y="28"/>
                    <a:pt x="20" y="26"/>
                  </a:cubicBezTo>
                  <a:cubicBezTo>
                    <a:pt x="20" y="24"/>
                    <a:pt x="20" y="23"/>
                    <a:pt x="21" y="21"/>
                  </a:cubicBezTo>
                  <a:cubicBezTo>
                    <a:pt x="23" y="21"/>
                    <a:pt x="24" y="22"/>
                    <a:pt x="26" y="22"/>
                  </a:cubicBezTo>
                  <a:cubicBezTo>
                    <a:pt x="26" y="24"/>
                    <a:pt x="26" y="27"/>
                    <a:pt x="26" y="29"/>
                  </a:cubicBezTo>
                  <a:cubicBezTo>
                    <a:pt x="26" y="30"/>
                    <a:pt x="26" y="31"/>
                    <a:pt x="26" y="32"/>
                  </a:cubicBezTo>
                  <a:moveTo>
                    <a:pt x="65" y="31"/>
                  </a:moveTo>
                  <a:cubicBezTo>
                    <a:pt x="65" y="30"/>
                    <a:pt x="65" y="30"/>
                    <a:pt x="65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27"/>
                    <a:pt x="64" y="24"/>
                    <a:pt x="64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5" y="21"/>
                    <a:pt x="66" y="21"/>
                    <a:pt x="67" y="20"/>
                  </a:cubicBezTo>
                  <a:cubicBezTo>
                    <a:pt x="67" y="22"/>
                    <a:pt x="67" y="24"/>
                    <a:pt x="67" y="26"/>
                  </a:cubicBezTo>
                  <a:cubicBezTo>
                    <a:pt x="67" y="27"/>
                    <a:pt x="67" y="29"/>
                    <a:pt x="67" y="30"/>
                  </a:cubicBezTo>
                  <a:cubicBezTo>
                    <a:pt x="66" y="30"/>
                    <a:pt x="66" y="31"/>
                    <a:pt x="65" y="31"/>
                  </a:cubicBezTo>
                  <a:moveTo>
                    <a:pt x="69" y="30"/>
                  </a:moveTo>
                  <a:cubicBezTo>
                    <a:pt x="69" y="28"/>
                    <a:pt x="69" y="27"/>
                    <a:pt x="69" y="26"/>
                  </a:cubicBezTo>
                  <a:cubicBezTo>
                    <a:pt x="69" y="24"/>
                    <a:pt x="69" y="22"/>
                    <a:pt x="69" y="20"/>
                  </a:cubicBezTo>
                  <a:cubicBezTo>
                    <a:pt x="70" y="19"/>
                    <a:pt x="71" y="19"/>
                    <a:pt x="73" y="19"/>
                  </a:cubicBezTo>
                  <a:cubicBezTo>
                    <a:pt x="73" y="22"/>
                    <a:pt x="73" y="25"/>
                    <a:pt x="73" y="27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2" y="29"/>
                    <a:pt x="70" y="29"/>
                    <a:pt x="69" y="30"/>
                  </a:cubicBezTo>
                  <a:moveTo>
                    <a:pt x="19" y="30"/>
                  </a:moveTo>
                  <a:cubicBezTo>
                    <a:pt x="17" y="29"/>
                    <a:pt x="15" y="28"/>
                    <a:pt x="13" y="27"/>
                  </a:cubicBezTo>
                  <a:cubicBezTo>
                    <a:pt x="13" y="24"/>
                    <a:pt x="13" y="21"/>
                    <a:pt x="13" y="18"/>
                  </a:cubicBezTo>
                  <a:cubicBezTo>
                    <a:pt x="15" y="19"/>
                    <a:pt x="17" y="20"/>
                    <a:pt x="19" y="20"/>
                  </a:cubicBezTo>
                  <a:cubicBezTo>
                    <a:pt x="19" y="22"/>
                    <a:pt x="19" y="24"/>
                    <a:pt x="19" y="26"/>
                  </a:cubicBezTo>
                  <a:cubicBezTo>
                    <a:pt x="19" y="27"/>
                    <a:pt x="19" y="29"/>
                    <a:pt x="19" y="30"/>
                  </a:cubicBezTo>
                  <a:moveTo>
                    <a:pt x="75" y="28"/>
                  </a:moveTo>
                  <a:cubicBezTo>
                    <a:pt x="75" y="27"/>
                    <a:pt x="75" y="27"/>
                    <a:pt x="75" y="27"/>
                  </a:cubicBezTo>
                  <a:cubicBezTo>
                    <a:pt x="75" y="24"/>
                    <a:pt x="75" y="21"/>
                    <a:pt x="74" y="18"/>
                  </a:cubicBezTo>
                  <a:cubicBezTo>
                    <a:pt x="75" y="18"/>
                    <a:pt x="76" y="17"/>
                    <a:pt x="77" y="17"/>
                  </a:cubicBezTo>
                  <a:cubicBezTo>
                    <a:pt x="78" y="20"/>
                    <a:pt x="78" y="23"/>
                    <a:pt x="78" y="27"/>
                  </a:cubicBezTo>
                  <a:cubicBezTo>
                    <a:pt x="77" y="27"/>
                    <a:pt x="76" y="27"/>
                    <a:pt x="75" y="28"/>
                  </a:cubicBezTo>
                  <a:moveTo>
                    <a:pt x="11" y="26"/>
                  </a:moveTo>
                  <a:cubicBezTo>
                    <a:pt x="10" y="26"/>
                    <a:pt x="10" y="25"/>
                    <a:pt x="9" y="25"/>
                  </a:cubicBezTo>
                  <a:cubicBezTo>
                    <a:pt x="9" y="22"/>
                    <a:pt x="9" y="19"/>
                    <a:pt x="9" y="16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1" y="20"/>
                    <a:pt x="11" y="23"/>
                    <a:pt x="11" y="26"/>
                  </a:cubicBezTo>
                  <a:moveTo>
                    <a:pt x="7" y="23"/>
                  </a:moveTo>
                  <a:cubicBezTo>
                    <a:pt x="7" y="22"/>
                    <a:pt x="6" y="22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19"/>
                    <a:pt x="6" y="17"/>
                    <a:pt x="6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8"/>
                    <a:pt x="7" y="20"/>
                    <a:pt x="7" y="23"/>
                  </a:cubicBezTo>
                  <a:moveTo>
                    <a:pt x="79" y="26"/>
                  </a:moveTo>
                  <a:cubicBezTo>
                    <a:pt x="79" y="23"/>
                    <a:pt x="79" y="19"/>
                    <a:pt x="79" y="16"/>
                  </a:cubicBezTo>
                  <a:cubicBezTo>
                    <a:pt x="81" y="15"/>
                    <a:pt x="82" y="14"/>
                    <a:pt x="84" y="13"/>
                  </a:cubicBezTo>
                  <a:cubicBezTo>
                    <a:pt x="84" y="17"/>
                    <a:pt x="84" y="20"/>
                    <a:pt x="84" y="23"/>
                  </a:cubicBezTo>
                  <a:cubicBezTo>
                    <a:pt x="84" y="23"/>
                    <a:pt x="83" y="24"/>
                    <a:pt x="82" y="25"/>
                  </a:cubicBezTo>
                  <a:cubicBezTo>
                    <a:pt x="81" y="25"/>
                    <a:pt x="80" y="25"/>
                    <a:pt x="79" y="26"/>
                  </a:cubicBezTo>
                  <a:moveTo>
                    <a:pt x="4" y="15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4"/>
                    <a:pt x="4" y="14"/>
                    <a:pt x="4" y="15"/>
                  </a:cubicBezTo>
                  <a:moveTo>
                    <a:pt x="86" y="21"/>
                  </a:moveTo>
                  <a:cubicBezTo>
                    <a:pt x="86" y="18"/>
                    <a:pt x="86" y="15"/>
                    <a:pt x="86" y="13"/>
                  </a:cubicBezTo>
                  <a:cubicBezTo>
                    <a:pt x="87" y="12"/>
                    <a:pt x="88" y="11"/>
                    <a:pt x="89" y="10"/>
                  </a:cubicBezTo>
                  <a:cubicBezTo>
                    <a:pt x="89" y="13"/>
                    <a:pt x="89" y="15"/>
                    <a:pt x="89" y="17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8" y="19"/>
                    <a:pt x="87" y="20"/>
                    <a:pt x="86" y="21"/>
                  </a:cubicBezTo>
                  <a:moveTo>
                    <a:pt x="91" y="0"/>
                  </a:moveTo>
                  <a:cubicBezTo>
                    <a:pt x="90" y="0"/>
                    <a:pt x="89" y="1"/>
                    <a:pt x="89" y="2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9" y="3"/>
                    <a:pt x="89" y="5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76" y="16"/>
                    <a:pt x="60" y="20"/>
                    <a:pt x="44" y="20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0" y="20"/>
                    <a:pt x="36" y="20"/>
                    <a:pt x="32" y="19"/>
                  </a:cubicBezTo>
                  <a:cubicBezTo>
                    <a:pt x="22" y="18"/>
                    <a:pt x="12" y="16"/>
                    <a:pt x="6" y="9"/>
                  </a:cubicBezTo>
                  <a:cubicBezTo>
                    <a:pt x="5" y="9"/>
                    <a:pt x="4" y="8"/>
                    <a:pt x="4" y="7"/>
                  </a:cubicBezTo>
                  <a:cubicBezTo>
                    <a:pt x="4" y="7"/>
                    <a:pt x="4" y="6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1" y="3"/>
                    <a:pt x="1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1" y="9"/>
                    <a:pt x="0" y="10"/>
                    <a:pt x="0" y="10"/>
                  </a:cubicBezTo>
                  <a:cubicBezTo>
                    <a:pt x="0" y="13"/>
                    <a:pt x="1" y="16"/>
                    <a:pt x="1" y="19"/>
                  </a:cubicBezTo>
                  <a:cubicBezTo>
                    <a:pt x="1" y="19"/>
                    <a:pt x="1" y="20"/>
                    <a:pt x="2" y="20"/>
                  </a:cubicBezTo>
                  <a:cubicBezTo>
                    <a:pt x="2" y="22"/>
                    <a:pt x="4" y="24"/>
                    <a:pt x="5" y="26"/>
                  </a:cubicBezTo>
                  <a:cubicBezTo>
                    <a:pt x="11" y="31"/>
                    <a:pt x="23" y="37"/>
                    <a:pt x="41" y="37"/>
                  </a:cubicBezTo>
                  <a:cubicBezTo>
                    <a:pt x="49" y="37"/>
                    <a:pt x="60" y="36"/>
                    <a:pt x="70" y="33"/>
                  </a:cubicBezTo>
                  <a:cubicBezTo>
                    <a:pt x="73" y="32"/>
                    <a:pt x="76" y="31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3" y="28"/>
                    <a:pt x="84" y="27"/>
                  </a:cubicBezTo>
                  <a:cubicBezTo>
                    <a:pt x="84" y="27"/>
                    <a:pt x="85" y="26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9" y="24"/>
                    <a:pt x="91" y="21"/>
                    <a:pt x="92" y="18"/>
                  </a:cubicBezTo>
                  <a:cubicBezTo>
                    <a:pt x="92" y="18"/>
                    <a:pt x="93" y="17"/>
                    <a:pt x="93" y="16"/>
                  </a:cubicBezTo>
                  <a:cubicBezTo>
                    <a:pt x="93" y="16"/>
                    <a:pt x="92" y="16"/>
                    <a:pt x="92" y="15"/>
                  </a:cubicBezTo>
                  <a:cubicBezTo>
                    <a:pt x="92" y="11"/>
                    <a:pt x="93" y="6"/>
                    <a:pt x="93" y="2"/>
                  </a:cubicBezTo>
                  <a:cubicBezTo>
                    <a:pt x="93" y="1"/>
                    <a:pt x="92" y="0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8" name="Freeform 789"/>
            <p:cNvSpPr>
              <a:spLocks noEditPoints="1"/>
            </p:cNvSpPr>
            <p:nvPr/>
          </p:nvSpPr>
          <p:spPr bwMode="auto">
            <a:xfrm>
              <a:off x="3343" y="896"/>
              <a:ext cx="258" cy="223"/>
            </a:xfrm>
            <a:custGeom>
              <a:avLst/>
              <a:gdLst>
                <a:gd name="T0" fmla="*/ 77 w 109"/>
                <a:gd name="T1" fmla="*/ 90 h 94"/>
                <a:gd name="T2" fmla="*/ 60 w 109"/>
                <a:gd name="T3" fmla="*/ 73 h 94"/>
                <a:gd name="T4" fmla="*/ 63 w 109"/>
                <a:gd name="T5" fmla="*/ 70 h 94"/>
                <a:gd name="T6" fmla="*/ 72 w 109"/>
                <a:gd name="T7" fmla="*/ 64 h 94"/>
                <a:gd name="T8" fmla="*/ 77 w 109"/>
                <a:gd name="T9" fmla="*/ 90 h 94"/>
                <a:gd name="T10" fmla="*/ 79 w 109"/>
                <a:gd name="T11" fmla="*/ 84 h 94"/>
                <a:gd name="T12" fmla="*/ 75 w 109"/>
                <a:gd name="T13" fmla="*/ 63 h 94"/>
                <a:gd name="T14" fmla="*/ 75 w 109"/>
                <a:gd name="T15" fmla="*/ 62 h 94"/>
                <a:gd name="T16" fmla="*/ 75 w 109"/>
                <a:gd name="T17" fmla="*/ 61 h 94"/>
                <a:gd name="T18" fmla="*/ 19 w 109"/>
                <a:gd name="T19" fmla="*/ 13 h 94"/>
                <a:gd name="T20" fmla="*/ 55 w 109"/>
                <a:gd name="T21" fmla="*/ 37 h 94"/>
                <a:gd name="T22" fmla="*/ 83 w 109"/>
                <a:gd name="T23" fmla="*/ 56 h 94"/>
                <a:gd name="T24" fmla="*/ 79 w 109"/>
                <a:gd name="T25" fmla="*/ 84 h 94"/>
                <a:gd name="T26" fmla="*/ 43 w 109"/>
                <a:gd name="T27" fmla="*/ 81 h 94"/>
                <a:gd name="T28" fmla="*/ 33 w 109"/>
                <a:gd name="T29" fmla="*/ 64 h 94"/>
                <a:gd name="T30" fmla="*/ 13 w 109"/>
                <a:gd name="T31" fmla="*/ 24 h 94"/>
                <a:gd name="T32" fmla="*/ 5 w 109"/>
                <a:gd name="T33" fmla="*/ 9 h 94"/>
                <a:gd name="T34" fmla="*/ 4 w 109"/>
                <a:gd name="T35" fmla="*/ 5 h 94"/>
                <a:gd name="T36" fmla="*/ 71 w 109"/>
                <a:gd name="T37" fmla="*/ 61 h 94"/>
                <a:gd name="T38" fmla="*/ 57 w 109"/>
                <a:gd name="T39" fmla="*/ 72 h 94"/>
                <a:gd name="T40" fmla="*/ 50 w 109"/>
                <a:gd name="T41" fmla="*/ 78 h 94"/>
                <a:gd name="T42" fmla="*/ 43 w 109"/>
                <a:gd name="T43" fmla="*/ 81 h 94"/>
                <a:gd name="T44" fmla="*/ 85 w 109"/>
                <a:gd name="T45" fmla="*/ 54 h 94"/>
                <a:gd name="T46" fmla="*/ 56 w 109"/>
                <a:gd name="T47" fmla="*/ 35 h 94"/>
                <a:gd name="T48" fmla="*/ 10 w 109"/>
                <a:gd name="T49" fmla="*/ 4 h 94"/>
                <a:gd name="T50" fmla="*/ 35 w 109"/>
                <a:gd name="T51" fmla="*/ 13 h 94"/>
                <a:gd name="T52" fmla="*/ 105 w 109"/>
                <a:gd name="T53" fmla="*/ 42 h 94"/>
                <a:gd name="T54" fmla="*/ 85 w 109"/>
                <a:gd name="T55" fmla="*/ 54 h 94"/>
                <a:gd name="T56" fmla="*/ 2 w 109"/>
                <a:gd name="T57" fmla="*/ 0 h 94"/>
                <a:gd name="T58" fmla="*/ 1 w 109"/>
                <a:gd name="T59" fmla="*/ 1 h 94"/>
                <a:gd name="T60" fmla="*/ 1 w 109"/>
                <a:gd name="T61" fmla="*/ 1 h 94"/>
                <a:gd name="T62" fmla="*/ 0 w 109"/>
                <a:gd name="T63" fmla="*/ 1 h 94"/>
                <a:gd name="T64" fmla="*/ 0 w 109"/>
                <a:gd name="T65" fmla="*/ 1 h 94"/>
                <a:gd name="T66" fmla="*/ 0 w 109"/>
                <a:gd name="T67" fmla="*/ 1 h 94"/>
                <a:gd name="T68" fmla="*/ 0 w 109"/>
                <a:gd name="T69" fmla="*/ 1 h 94"/>
                <a:gd name="T70" fmla="*/ 0 w 109"/>
                <a:gd name="T71" fmla="*/ 1 h 94"/>
                <a:gd name="T72" fmla="*/ 0 w 109"/>
                <a:gd name="T73" fmla="*/ 2 h 94"/>
                <a:gd name="T74" fmla="*/ 0 w 109"/>
                <a:gd name="T75" fmla="*/ 2 h 94"/>
                <a:gd name="T76" fmla="*/ 0 w 109"/>
                <a:gd name="T77" fmla="*/ 3 h 94"/>
                <a:gd name="T78" fmla="*/ 0 w 109"/>
                <a:gd name="T79" fmla="*/ 4 h 94"/>
                <a:gd name="T80" fmla="*/ 19 w 109"/>
                <a:gd name="T81" fmla="*/ 43 h 94"/>
                <a:gd name="T82" fmla="*/ 42 w 109"/>
                <a:gd name="T83" fmla="*/ 83 h 94"/>
                <a:gd name="T84" fmla="*/ 43 w 109"/>
                <a:gd name="T85" fmla="*/ 84 h 94"/>
                <a:gd name="T86" fmla="*/ 43 w 109"/>
                <a:gd name="T87" fmla="*/ 84 h 94"/>
                <a:gd name="T88" fmla="*/ 52 w 109"/>
                <a:gd name="T89" fmla="*/ 80 h 94"/>
                <a:gd name="T90" fmla="*/ 58 w 109"/>
                <a:gd name="T91" fmla="*/ 75 h 94"/>
                <a:gd name="T92" fmla="*/ 77 w 109"/>
                <a:gd name="T93" fmla="*/ 94 h 94"/>
                <a:gd name="T94" fmla="*/ 78 w 109"/>
                <a:gd name="T95" fmla="*/ 94 h 94"/>
                <a:gd name="T96" fmla="*/ 78 w 109"/>
                <a:gd name="T97" fmla="*/ 94 h 94"/>
                <a:gd name="T98" fmla="*/ 79 w 109"/>
                <a:gd name="T99" fmla="*/ 94 h 94"/>
                <a:gd name="T100" fmla="*/ 79 w 109"/>
                <a:gd name="T101" fmla="*/ 94 h 94"/>
                <a:gd name="T102" fmla="*/ 80 w 109"/>
                <a:gd name="T103" fmla="*/ 93 h 94"/>
                <a:gd name="T104" fmla="*/ 86 w 109"/>
                <a:gd name="T105" fmla="*/ 56 h 94"/>
                <a:gd name="T106" fmla="*/ 109 w 109"/>
                <a:gd name="T107" fmla="*/ 43 h 94"/>
                <a:gd name="T108" fmla="*/ 109 w 109"/>
                <a:gd name="T109" fmla="*/ 42 h 94"/>
                <a:gd name="T110" fmla="*/ 109 w 109"/>
                <a:gd name="T111" fmla="*/ 41 h 94"/>
                <a:gd name="T112" fmla="*/ 36 w 109"/>
                <a:gd name="T113" fmla="*/ 11 h 94"/>
                <a:gd name="T114" fmla="*/ 3 w 109"/>
                <a:gd name="T115" fmla="*/ 0 h 94"/>
                <a:gd name="T116" fmla="*/ 2 w 109"/>
                <a:gd name="T11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9" h="94">
                  <a:moveTo>
                    <a:pt x="77" y="90"/>
                  </a:moveTo>
                  <a:cubicBezTo>
                    <a:pt x="71" y="84"/>
                    <a:pt x="66" y="79"/>
                    <a:pt x="60" y="73"/>
                  </a:cubicBezTo>
                  <a:cubicBezTo>
                    <a:pt x="61" y="72"/>
                    <a:pt x="62" y="71"/>
                    <a:pt x="63" y="70"/>
                  </a:cubicBezTo>
                  <a:cubicBezTo>
                    <a:pt x="66" y="67"/>
                    <a:pt x="69" y="65"/>
                    <a:pt x="72" y="64"/>
                  </a:cubicBezTo>
                  <a:cubicBezTo>
                    <a:pt x="74" y="70"/>
                    <a:pt x="75" y="78"/>
                    <a:pt x="77" y="90"/>
                  </a:cubicBezTo>
                  <a:moveTo>
                    <a:pt x="79" y="84"/>
                  </a:moveTo>
                  <a:cubicBezTo>
                    <a:pt x="77" y="75"/>
                    <a:pt x="76" y="68"/>
                    <a:pt x="75" y="63"/>
                  </a:cubicBezTo>
                  <a:cubicBezTo>
                    <a:pt x="75" y="62"/>
                    <a:pt x="75" y="62"/>
                    <a:pt x="75" y="62"/>
                  </a:cubicBezTo>
                  <a:cubicBezTo>
                    <a:pt x="75" y="62"/>
                    <a:pt x="75" y="61"/>
                    <a:pt x="75" y="61"/>
                  </a:cubicBezTo>
                  <a:cubicBezTo>
                    <a:pt x="53" y="42"/>
                    <a:pt x="39" y="29"/>
                    <a:pt x="19" y="13"/>
                  </a:cubicBezTo>
                  <a:cubicBezTo>
                    <a:pt x="30" y="21"/>
                    <a:pt x="39" y="28"/>
                    <a:pt x="55" y="37"/>
                  </a:cubicBezTo>
                  <a:cubicBezTo>
                    <a:pt x="64" y="43"/>
                    <a:pt x="75" y="49"/>
                    <a:pt x="83" y="56"/>
                  </a:cubicBezTo>
                  <a:cubicBezTo>
                    <a:pt x="82" y="65"/>
                    <a:pt x="80" y="75"/>
                    <a:pt x="79" y="84"/>
                  </a:cubicBezTo>
                  <a:moveTo>
                    <a:pt x="43" y="81"/>
                  </a:moveTo>
                  <a:cubicBezTo>
                    <a:pt x="41" y="78"/>
                    <a:pt x="37" y="71"/>
                    <a:pt x="33" y="64"/>
                  </a:cubicBezTo>
                  <a:cubicBezTo>
                    <a:pt x="27" y="52"/>
                    <a:pt x="19" y="37"/>
                    <a:pt x="13" y="24"/>
                  </a:cubicBezTo>
                  <a:cubicBezTo>
                    <a:pt x="10" y="18"/>
                    <a:pt x="7" y="13"/>
                    <a:pt x="5" y="9"/>
                  </a:cubicBezTo>
                  <a:cubicBezTo>
                    <a:pt x="5" y="7"/>
                    <a:pt x="4" y="6"/>
                    <a:pt x="4" y="5"/>
                  </a:cubicBezTo>
                  <a:cubicBezTo>
                    <a:pt x="30" y="24"/>
                    <a:pt x="46" y="39"/>
                    <a:pt x="71" y="61"/>
                  </a:cubicBezTo>
                  <a:cubicBezTo>
                    <a:pt x="66" y="63"/>
                    <a:pt x="61" y="67"/>
                    <a:pt x="57" y="72"/>
                  </a:cubicBezTo>
                  <a:cubicBezTo>
                    <a:pt x="55" y="74"/>
                    <a:pt x="53" y="76"/>
                    <a:pt x="50" y="78"/>
                  </a:cubicBezTo>
                  <a:cubicBezTo>
                    <a:pt x="48" y="80"/>
                    <a:pt x="46" y="81"/>
                    <a:pt x="43" y="81"/>
                  </a:cubicBezTo>
                  <a:moveTo>
                    <a:pt x="85" y="54"/>
                  </a:moveTo>
                  <a:cubicBezTo>
                    <a:pt x="76" y="47"/>
                    <a:pt x="66" y="40"/>
                    <a:pt x="56" y="35"/>
                  </a:cubicBezTo>
                  <a:cubicBezTo>
                    <a:pt x="36" y="23"/>
                    <a:pt x="27" y="14"/>
                    <a:pt x="10" y="4"/>
                  </a:cubicBezTo>
                  <a:cubicBezTo>
                    <a:pt x="20" y="7"/>
                    <a:pt x="23" y="8"/>
                    <a:pt x="35" y="13"/>
                  </a:cubicBezTo>
                  <a:cubicBezTo>
                    <a:pt x="59" y="23"/>
                    <a:pt x="84" y="33"/>
                    <a:pt x="105" y="42"/>
                  </a:cubicBezTo>
                  <a:cubicBezTo>
                    <a:pt x="98" y="46"/>
                    <a:pt x="92" y="49"/>
                    <a:pt x="85" y="54"/>
                  </a:cubicBezTo>
                  <a:moveTo>
                    <a:pt x="2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3" y="9"/>
                    <a:pt x="11" y="26"/>
                    <a:pt x="19" y="43"/>
                  </a:cubicBezTo>
                  <a:cubicBezTo>
                    <a:pt x="28" y="60"/>
                    <a:pt x="37" y="77"/>
                    <a:pt x="42" y="83"/>
                  </a:cubicBezTo>
                  <a:cubicBezTo>
                    <a:pt x="42" y="84"/>
                    <a:pt x="42" y="84"/>
                    <a:pt x="43" y="84"/>
                  </a:cubicBezTo>
                  <a:cubicBezTo>
                    <a:pt x="43" y="84"/>
                    <a:pt x="43" y="84"/>
                    <a:pt x="43" y="84"/>
                  </a:cubicBezTo>
                  <a:cubicBezTo>
                    <a:pt x="46" y="84"/>
                    <a:pt x="49" y="82"/>
                    <a:pt x="52" y="80"/>
                  </a:cubicBezTo>
                  <a:cubicBezTo>
                    <a:pt x="54" y="79"/>
                    <a:pt x="56" y="77"/>
                    <a:pt x="58" y="75"/>
                  </a:cubicBezTo>
                  <a:cubicBezTo>
                    <a:pt x="64" y="81"/>
                    <a:pt x="69" y="86"/>
                    <a:pt x="77" y="94"/>
                  </a:cubicBezTo>
                  <a:cubicBezTo>
                    <a:pt x="77" y="94"/>
                    <a:pt x="78" y="94"/>
                    <a:pt x="78" y="94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9" y="94"/>
                    <a:pt x="79" y="94"/>
                    <a:pt x="79" y="94"/>
                  </a:cubicBezTo>
                  <a:cubicBezTo>
                    <a:pt x="79" y="94"/>
                    <a:pt x="79" y="94"/>
                    <a:pt x="79" y="94"/>
                  </a:cubicBezTo>
                  <a:cubicBezTo>
                    <a:pt x="80" y="94"/>
                    <a:pt x="80" y="94"/>
                    <a:pt x="80" y="93"/>
                  </a:cubicBezTo>
                  <a:cubicBezTo>
                    <a:pt x="82" y="81"/>
                    <a:pt x="84" y="69"/>
                    <a:pt x="86" y="56"/>
                  </a:cubicBezTo>
                  <a:cubicBezTo>
                    <a:pt x="94" y="50"/>
                    <a:pt x="100" y="48"/>
                    <a:pt x="109" y="43"/>
                  </a:cubicBezTo>
                  <a:cubicBezTo>
                    <a:pt x="109" y="43"/>
                    <a:pt x="109" y="43"/>
                    <a:pt x="109" y="42"/>
                  </a:cubicBezTo>
                  <a:cubicBezTo>
                    <a:pt x="109" y="42"/>
                    <a:pt x="109" y="41"/>
                    <a:pt x="109" y="41"/>
                  </a:cubicBezTo>
                  <a:cubicBezTo>
                    <a:pt x="87" y="32"/>
                    <a:pt x="61" y="21"/>
                    <a:pt x="36" y="11"/>
                  </a:cubicBezTo>
                  <a:cubicBezTo>
                    <a:pt x="21" y="5"/>
                    <a:pt x="20" y="4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9" name="Freeform 790"/>
            <p:cNvSpPr>
              <a:spLocks noEditPoints="1"/>
            </p:cNvSpPr>
            <p:nvPr/>
          </p:nvSpPr>
          <p:spPr bwMode="auto">
            <a:xfrm>
              <a:off x="3080" y="733"/>
              <a:ext cx="263" cy="225"/>
            </a:xfrm>
            <a:custGeom>
              <a:avLst/>
              <a:gdLst>
                <a:gd name="T0" fmla="*/ 78 w 111"/>
                <a:gd name="T1" fmla="*/ 89 h 95"/>
                <a:gd name="T2" fmla="*/ 62 w 111"/>
                <a:gd name="T3" fmla="*/ 74 h 95"/>
                <a:gd name="T4" fmla="*/ 64 w 111"/>
                <a:gd name="T5" fmla="*/ 71 h 95"/>
                <a:gd name="T6" fmla="*/ 73 w 111"/>
                <a:gd name="T7" fmla="*/ 65 h 95"/>
                <a:gd name="T8" fmla="*/ 78 w 111"/>
                <a:gd name="T9" fmla="*/ 89 h 95"/>
                <a:gd name="T10" fmla="*/ 80 w 111"/>
                <a:gd name="T11" fmla="*/ 82 h 95"/>
                <a:gd name="T12" fmla="*/ 76 w 111"/>
                <a:gd name="T13" fmla="*/ 64 h 95"/>
                <a:gd name="T14" fmla="*/ 77 w 111"/>
                <a:gd name="T15" fmla="*/ 63 h 95"/>
                <a:gd name="T16" fmla="*/ 76 w 111"/>
                <a:gd name="T17" fmla="*/ 61 h 95"/>
                <a:gd name="T18" fmla="*/ 31 w 111"/>
                <a:gd name="T19" fmla="*/ 22 h 95"/>
                <a:gd name="T20" fmla="*/ 56 w 111"/>
                <a:gd name="T21" fmla="*/ 38 h 95"/>
                <a:gd name="T22" fmla="*/ 84 w 111"/>
                <a:gd name="T23" fmla="*/ 57 h 95"/>
                <a:gd name="T24" fmla="*/ 80 w 111"/>
                <a:gd name="T25" fmla="*/ 82 h 95"/>
                <a:gd name="T26" fmla="*/ 45 w 111"/>
                <a:gd name="T27" fmla="*/ 81 h 95"/>
                <a:gd name="T28" fmla="*/ 35 w 111"/>
                <a:gd name="T29" fmla="*/ 64 h 95"/>
                <a:gd name="T30" fmla="*/ 14 w 111"/>
                <a:gd name="T31" fmla="*/ 25 h 95"/>
                <a:gd name="T32" fmla="*/ 7 w 111"/>
                <a:gd name="T33" fmla="*/ 9 h 95"/>
                <a:gd name="T34" fmla="*/ 6 w 111"/>
                <a:gd name="T35" fmla="*/ 7 h 95"/>
                <a:gd name="T36" fmla="*/ 71 w 111"/>
                <a:gd name="T37" fmla="*/ 62 h 95"/>
                <a:gd name="T38" fmla="*/ 66 w 111"/>
                <a:gd name="T39" fmla="*/ 65 h 95"/>
                <a:gd name="T40" fmla="*/ 55 w 111"/>
                <a:gd name="T41" fmla="*/ 75 h 95"/>
                <a:gd name="T42" fmla="*/ 45 w 111"/>
                <a:gd name="T43" fmla="*/ 81 h 95"/>
                <a:gd name="T44" fmla="*/ 86 w 111"/>
                <a:gd name="T45" fmla="*/ 54 h 95"/>
                <a:gd name="T46" fmla="*/ 58 w 111"/>
                <a:gd name="T47" fmla="*/ 35 h 95"/>
                <a:gd name="T48" fmla="*/ 31 w 111"/>
                <a:gd name="T49" fmla="*/ 17 h 95"/>
                <a:gd name="T50" fmla="*/ 14 w 111"/>
                <a:gd name="T51" fmla="*/ 6 h 95"/>
                <a:gd name="T52" fmla="*/ 20 w 111"/>
                <a:gd name="T53" fmla="*/ 8 h 95"/>
                <a:gd name="T54" fmla="*/ 36 w 111"/>
                <a:gd name="T55" fmla="*/ 14 h 95"/>
                <a:gd name="T56" fmla="*/ 105 w 111"/>
                <a:gd name="T57" fmla="*/ 43 h 95"/>
                <a:gd name="T58" fmla="*/ 86 w 111"/>
                <a:gd name="T59" fmla="*/ 54 h 95"/>
                <a:gd name="T60" fmla="*/ 4 w 111"/>
                <a:gd name="T61" fmla="*/ 0 h 95"/>
                <a:gd name="T62" fmla="*/ 2 w 111"/>
                <a:gd name="T63" fmla="*/ 1 h 95"/>
                <a:gd name="T64" fmla="*/ 1 w 111"/>
                <a:gd name="T65" fmla="*/ 1 h 95"/>
                <a:gd name="T66" fmla="*/ 1 w 111"/>
                <a:gd name="T67" fmla="*/ 1 h 95"/>
                <a:gd name="T68" fmla="*/ 1 w 111"/>
                <a:gd name="T69" fmla="*/ 1 h 95"/>
                <a:gd name="T70" fmla="*/ 1 w 111"/>
                <a:gd name="T71" fmla="*/ 1 h 95"/>
                <a:gd name="T72" fmla="*/ 1 w 111"/>
                <a:gd name="T73" fmla="*/ 1 h 95"/>
                <a:gd name="T74" fmla="*/ 0 w 111"/>
                <a:gd name="T75" fmla="*/ 2 h 95"/>
                <a:gd name="T76" fmla="*/ 0 w 111"/>
                <a:gd name="T77" fmla="*/ 3 h 95"/>
                <a:gd name="T78" fmla="*/ 0 w 111"/>
                <a:gd name="T79" fmla="*/ 3 h 95"/>
                <a:gd name="T80" fmla="*/ 1 w 111"/>
                <a:gd name="T81" fmla="*/ 5 h 95"/>
                <a:gd name="T82" fmla="*/ 20 w 111"/>
                <a:gd name="T83" fmla="*/ 44 h 95"/>
                <a:gd name="T84" fmla="*/ 33 w 111"/>
                <a:gd name="T85" fmla="*/ 68 h 95"/>
                <a:gd name="T86" fmla="*/ 42 w 111"/>
                <a:gd name="T87" fmla="*/ 84 h 95"/>
                <a:gd name="T88" fmla="*/ 44 w 111"/>
                <a:gd name="T89" fmla="*/ 85 h 95"/>
                <a:gd name="T90" fmla="*/ 44 w 111"/>
                <a:gd name="T91" fmla="*/ 85 h 95"/>
                <a:gd name="T92" fmla="*/ 53 w 111"/>
                <a:gd name="T93" fmla="*/ 81 h 95"/>
                <a:gd name="T94" fmla="*/ 59 w 111"/>
                <a:gd name="T95" fmla="*/ 76 h 95"/>
                <a:gd name="T96" fmla="*/ 78 w 111"/>
                <a:gd name="T97" fmla="*/ 94 h 95"/>
                <a:gd name="T98" fmla="*/ 79 w 111"/>
                <a:gd name="T99" fmla="*/ 95 h 95"/>
                <a:gd name="T100" fmla="*/ 80 w 111"/>
                <a:gd name="T101" fmla="*/ 95 h 95"/>
                <a:gd name="T102" fmla="*/ 80 w 111"/>
                <a:gd name="T103" fmla="*/ 95 h 95"/>
                <a:gd name="T104" fmla="*/ 82 w 111"/>
                <a:gd name="T105" fmla="*/ 94 h 95"/>
                <a:gd name="T106" fmla="*/ 88 w 111"/>
                <a:gd name="T107" fmla="*/ 57 h 95"/>
                <a:gd name="T108" fmla="*/ 110 w 111"/>
                <a:gd name="T109" fmla="*/ 44 h 95"/>
                <a:gd name="T110" fmla="*/ 111 w 111"/>
                <a:gd name="T111" fmla="*/ 43 h 95"/>
                <a:gd name="T112" fmla="*/ 110 w 111"/>
                <a:gd name="T113" fmla="*/ 41 h 95"/>
                <a:gd name="T114" fmla="*/ 37 w 111"/>
                <a:gd name="T115" fmla="*/ 11 h 95"/>
                <a:gd name="T116" fmla="*/ 22 w 111"/>
                <a:gd name="T117" fmla="*/ 5 h 95"/>
                <a:gd name="T118" fmla="*/ 4 w 111"/>
                <a:gd name="T119" fmla="*/ 0 h 95"/>
                <a:gd name="T120" fmla="*/ 4 w 111"/>
                <a:gd name="T12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1" h="95">
                  <a:moveTo>
                    <a:pt x="78" y="89"/>
                  </a:moveTo>
                  <a:cubicBezTo>
                    <a:pt x="72" y="84"/>
                    <a:pt x="67" y="79"/>
                    <a:pt x="62" y="74"/>
                  </a:cubicBezTo>
                  <a:cubicBezTo>
                    <a:pt x="62" y="73"/>
                    <a:pt x="63" y="72"/>
                    <a:pt x="64" y="71"/>
                  </a:cubicBezTo>
                  <a:cubicBezTo>
                    <a:pt x="67" y="68"/>
                    <a:pt x="70" y="66"/>
                    <a:pt x="73" y="65"/>
                  </a:cubicBezTo>
                  <a:cubicBezTo>
                    <a:pt x="74" y="71"/>
                    <a:pt x="76" y="78"/>
                    <a:pt x="78" y="89"/>
                  </a:cubicBezTo>
                  <a:moveTo>
                    <a:pt x="80" y="82"/>
                  </a:moveTo>
                  <a:cubicBezTo>
                    <a:pt x="79" y="74"/>
                    <a:pt x="78" y="69"/>
                    <a:pt x="76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2"/>
                    <a:pt x="77" y="61"/>
                    <a:pt x="76" y="61"/>
                  </a:cubicBezTo>
                  <a:cubicBezTo>
                    <a:pt x="59" y="46"/>
                    <a:pt x="46" y="34"/>
                    <a:pt x="31" y="22"/>
                  </a:cubicBezTo>
                  <a:cubicBezTo>
                    <a:pt x="38" y="27"/>
                    <a:pt x="46" y="32"/>
                    <a:pt x="56" y="38"/>
                  </a:cubicBezTo>
                  <a:cubicBezTo>
                    <a:pt x="65" y="44"/>
                    <a:pt x="76" y="50"/>
                    <a:pt x="84" y="57"/>
                  </a:cubicBezTo>
                  <a:cubicBezTo>
                    <a:pt x="83" y="65"/>
                    <a:pt x="81" y="74"/>
                    <a:pt x="80" y="82"/>
                  </a:cubicBezTo>
                  <a:moveTo>
                    <a:pt x="45" y="81"/>
                  </a:moveTo>
                  <a:cubicBezTo>
                    <a:pt x="42" y="78"/>
                    <a:pt x="39" y="72"/>
                    <a:pt x="35" y="64"/>
                  </a:cubicBezTo>
                  <a:cubicBezTo>
                    <a:pt x="28" y="52"/>
                    <a:pt x="21" y="37"/>
                    <a:pt x="14" y="25"/>
                  </a:cubicBezTo>
                  <a:cubicBezTo>
                    <a:pt x="11" y="18"/>
                    <a:pt x="9" y="13"/>
                    <a:pt x="7" y="9"/>
                  </a:cubicBezTo>
                  <a:cubicBezTo>
                    <a:pt x="6" y="8"/>
                    <a:pt x="6" y="7"/>
                    <a:pt x="6" y="7"/>
                  </a:cubicBezTo>
                  <a:cubicBezTo>
                    <a:pt x="31" y="25"/>
                    <a:pt x="47" y="40"/>
                    <a:pt x="71" y="62"/>
                  </a:cubicBezTo>
                  <a:cubicBezTo>
                    <a:pt x="69" y="62"/>
                    <a:pt x="67" y="63"/>
                    <a:pt x="66" y="65"/>
                  </a:cubicBezTo>
                  <a:cubicBezTo>
                    <a:pt x="62" y="68"/>
                    <a:pt x="58" y="72"/>
                    <a:pt x="55" y="75"/>
                  </a:cubicBezTo>
                  <a:cubicBezTo>
                    <a:pt x="51" y="79"/>
                    <a:pt x="48" y="81"/>
                    <a:pt x="45" y="81"/>
                  </a:cubicBezTo>
                  <a:moveTo>
                    <a:pt x="86" y="54"/>
                  </a:moveTo>
                  <a:cubicBezTo>
                    <a:pt x="77" y="47"/>
                    <a:pt x="67" y="40"/>
                    <a:pt x="58" y="35"/>
                  </a:cubicBezTo>
                  <a:cubicBezTo>
                    <a:pt x="46" y="28"/>
                    <a:pt x="38" y="22"/>
                    <a:pt x="31" y="17"/>
                  </a:cubicBezTo>
                  <a:cubicBezTo>
                    <a:pt x="25" y="13"/>
                    <a:pt x="20" y="10"/>
                    <a:pt x="14" y="6"/>
                  </a:cubicBezTo>
                  <a:cubicBezTo>
                    <a:pt x="17" y="7"/>
                    <a:pt x="19" y="7"/>
                    <a:pt x="20" y="8"/>
                  </a:cubicBezTo>
                  <a:cubicBezTo>
                    <a:pt x="24" y="10"/>
                    <a:pt x="29" y="11"/>
                    <a:pt x="36" y="14"/>
                  </a:cubicBezTo>
                  <a:cubicBezTo>
                    <a:pt x="59" y="23"/>
                    <a:pt x="84" y="34"/>
                    <a:pt x="105" y="43"/>
                  </a:cubicBezTo>
                  <a:cubicBezTo>
                    <a:pt x="98" y="46"/>
                    <a:pt x="93" y="49"/>
                    <a:pt x="86" y="54"/>
                  </a:cubicBezTo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3" y="10"/>
                    <a:pt x="11" y="27"/>
                    <a:pt x="20" y="44"/>
                  </a:cubicBezTo>
                  <a:cubicBezTo>
                    <a:pt x="24" y="52"/>
                    <a:pt x="29" y="61"/>
                    <a:pt x="33" y="68"/>
                  </a:cubicBezTo>
                  <a:cubicBezTo>
                    <a:pt x="37" y="75"/>
                    <a:pt x="40" y="81"/>
                    <a:pt x="42" y="84"/>
                  </a:cubicBezTo>
                  <a:cubicBezTo>
                    <a:pt x="43" y="85"/>
                    <a:pt x="43" y="85"/>
                    <a:pt x="44" y="85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7" y="85"/>
                    <a:pt x="51" y="83"/>
                    <a:pt x="53" y="81"/>
                  </a:cubicBezTo>
                  <a:cubicBezTo>
                    <a:pt x="55" y="80"/>
                    <a:pt x="57" y="78"/>
                    <a:pt x="59" y="76"/>
                  </a:cubicBezTo>
                  <a:cubicBezTo>
                    <a:pt x="65" y="82"/>
                    <a:pt x="70" y="87"/>
                    <a:pt x="78" y="94"/>
                  </a:cubicBezTo>
                  <a:cubicBezTo>
                    <a:pt x="78" y="95"/>
                    <a:pt x="79" y="95"/>
                    <a:pt x="79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1" y="95"/>
                    <a:pt x="82" y="95"/>
                    <a:pt x="82" y="94"/>
                  </a:cubicBezTo>
                  <a:cubicBezTo>
                    <a:pt x="84" y="82"/>
                    <a:pt x="86" y="69"/>
                    <a:pt x="88" y="57"/>
                  </a:cubicBezTo>
                  <a:cubicBezTo>
                    <a:pt x="95" y="51"/>
                    <a:pt x="101" y="49"/>
                    <a:pt x="110" y="44"/>
                  </a:cubicBezTo>
                  <a:cubicBezTo>
                    <a:pt x="111" y="44"/>
                    <a:pt x="111" y="44"/>
                    <a:pt x="111" y="43"/>
                  </a:cubicBezTo>
                  <a:cubicBezTo>
                    <a:pt x="111" y="42"/>
                    <a:pt x="111" y="41"/>
                    <a:pt x="110" y="41"/>
                  </a:cubicBezTo>
                  <a:cubicBezTo>
                    <a:pt x="89" y="32"/>
                    <a:pt x="62" y="21"/>
                    <a:pt x="37" y="11"/>
                  </a:cubicBezTo>
                  <a:cubicBezTo>
                    <a:pt x="30" y="8"/>
                    <a:pt x="26" y="6"/>
                    <a:pt x="22" y="5"/>
                  </a:cubicBezTo>
                  <a:cubicBezTo>
                    <a:pt x="17" y="3"/>
                    <a:pt x="13" y="2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0" name="Freeform 791"/>
            <p:cNvSpPr>
              <a:spLocks noEditPoints="1"/>
            </p:cNvSpPr>
            <p:nvPr/>
          </p:nvSpPr>
          <p:spPr bwMode="auto">
            <a:xfrm>
              <a:off x="3454" y="3395"/>
              <a:ext cx="362" cy="344"/>
            </a:xfrm>
            <a:custGeom>
              <a:avLst/>
              <a:gdLst>
                <a:gd name="T0" fmla="*/ 43 w 153"/>
                <a:gd name="T1" fmla="*/ 141 h 145"/>
                <a:gd name="T2" fmla="*/ 13 w 153"/>
                <a:gd name="T3" fmla="*/ 127 h 145"/>
                <a:gd name="T4" fmla="*/ 85 w 153"/>
                <a:gd name="T5" fmla="*/ 135 h 145"/>
                <a:gd name="T6" fmla="*/ 93 w 153"/>
                <a:gd name="T7" fmla="*/ 134 h 145"/>
                <a:gd name="T8" fmla="*/ 101 w 153"/>
                <a:gd name="T9" fmla="*/ 114 h 145"/>
                <a:gd name="T10" fmla="*/ 106 w 153"/>
                <a:gd name="T11" fmla="*/ 74 h 145"/>
                <a:gd name="T12" fmla="*/ 108 w 153"/>
                <a:gd name="T13" fmla="*/ 53 h 145"/>
                <a:gd name="T14" fmla="*/ 126 w 153"/>
                <a:gd name="T15" fmla="*/ 42 h 145"/>
                <a:gd name="T16" fmla="*/ 137 w 153"/>
                <a:gd name="T17" fmla="*/ 49 h 145"/>
                <a:gd name="T18" fmla="*/ 118 w 153"/>
                <a:gd name="T19" fmla="*/ 78 h 145"/>
                <a:gd name="T20" fmla="*/ 107 w 153"/>
                <a:gd name="T21" fmla="*/ 41 h 145"/>
                <a:gd name="T22" fmla="*/ 124 w 153"/>
                <a:gd name="T23" fmla="*/ 29 h 145"/>
                <a:gd name="T24" fmla="*/ 137 w 153"/>
                <a:gd name="T25" fmla="*/ 32 h 145"/>
                <a:gd name="T26" fmla="*/ 140 w 153"/>
                <a:gd name="T27" fmla="*/ 83 h 145"/>
                <a:gd name="T28" fmla="*/ 106 w 153"/>
                <a:gd name="T29" fmla="*/ 89 h 145"/>
                <a:gd name="T30" fmla="*/ 118 w 153"/>
                <a:gd name="T31" fmla="*/ 82 h 145"/>
                <a:gd name="T32" fmla="*/ 140 w 153"/>
                <a:gd name="T33" fmla="*/ 47 h 145"/>
                <a:gd name="T34" fmla="*/ 126 w 153"/>
                <a:gd name="T35" fmla="*/ 39 h 145"/>
                <a:gd name="T36" fmla="*/ 126 w 153"/>
                <a:gd name="T37" fmla="*/ 39 h 145"/>
                <a:gd name="T38" fmla="*/ 125 w 153"/>
                <a:gd name="T39" fmla="*/ 39 h 145"/>
                <a:gd name="T40" fmla="*/ 107 w 153"/>
                <a:gd name="T41" fmla="*/ 48 h 145"/>
                <a:gd name="T42" fmla="*/ 86 w 153"/>
                <a:gd name="T43" fmla="*/ 45 h 145"/>
                <a:gd name="T44" fmla="*/ 104 w 153"/>
                <a:gd name="T45" fmla="*/ 28 h 145"/>
                <a:gd name="T46" fmla="*/ 86 w 153"/>
                <a:gd name="T47" fmla="*/ 56 h 145"/>
                <a:gd name="T48" fmla="*/ 90 w 153"/>
                <a:gd name="T49" fmla="*/ 52 h 145"/>
                <a:gd name="T50" fmla="*/ 102 w 153"/>
                <a:gd name="T51" fmla="*/ 60 h 145"/>
                <a:gd name="T52" fmla="*/ 89 w 153"/>
                <a:gd name="T53" fmla="*/ 80 h 145"/>
                <a:gd name="T54" fmla="*/ 102 w 153"/>
                <a:gd name="T55" fmla="*/ 74 h 145"/>
                <a:gd name="T56" fmla="*/ 87 w 153"/>
                <a:gd name="T57" fmla="*/ 92 h 145"/>
                <a:gd name="T58" fmla="*/ 88 w 153"/>
                <a:gd name="T59" fmla="*/ 93 h 145"/>
                <a:gd name="T60" fmla="*/ 99 w 153"/>
                <a:gd name="T61" fmla="*/ 113 h 145"/>
                <a:gd name="T62" fmla="*/ 84 w 153"/>
                <a:gd name="T63" fmla="*/ 131 h 145"/>
                <a:gd name="T64" fmla="*/ 51 w 153"/>
                <a:gd name="T65" fmla="*/ 136 h 145"/>
                <a:gd name="T66" fmla="*/ 6 w 153"/>
                <a:gd name="T67" fmla="*/ 29 h 145"/>
                <a:gd name="T68" fmla="*/ 81 w 153"/>
                <a:gd name="T69" fmla="*/ 36 h 145"/>
                <a:gd name="T70" fmla="*/ 85 w 153"/>
                <a:gd name="T71" fmla="*/ 43 h 145"/>
                <a:gd name="T72" fmla="*/ 15 w 153"/>
                <a:gd name="T73" fmla="*/ 29 h 145"/>
                <a:gd name="T74" fmla="*/ 5 w 153"/>
                <a:gd name="T75" fmla="*/ 22 h 145"/>
                <a:gd name="T76" fmla="*/ 33 w 153"/>
                <a:gd name="T77" fmla="*/ 6 h 145"/>
                <a:gd name="T78" fmla="*/ 91 w 153"/>
                <a:gd name="T79" fmla="*/ 7 h 145"/>
                <a:gd name="T80" fmla="*/ 104 w 153"/>
                <a:gd name="T81" fmla="*/ 20 h 145"/>
                <a:gd name="T82" fmla="*/ 58 w 153"/>
                <a:gd name="T83" fmla="*/ 17 h 145"/>
                <a:gd name="T84" fmla="*/ 57 w 153"/>
                <a:gd name="T85" fmla="*/ 0 h 145"/>
                <a:gd name="T86" fmla="*/ 5 w 153"/>
                <a:gd name="T87" fmla="*/ 15 h 145"/>
                <a:gd name="T88" fmla="*/ 0 w 153"/>
                <a:gd name="T89" fmla="*/ 23 h 145"/>
                <a:gd name="T90" fmla="*/ 10 w 153"/>
                <a:gd name="T91" fmla="*/ 124 h 145"/>
                <a:gd name="T92" fmla="*/ 10 w 153"/>
                <a:gd name="T93" fmla="*/ 131 h 145"/>
                <a:gd name="T94" fmla="*/ 11 w 153"/>
                <a:gd name="T95" fmla="*/ 133 h 145"/>
                <a:gd name="T96" fmla="*/ 43 w 153"/>
                <a:gd name="T97" fmla="*/ 144 h 145"/>
                <a:gd name="T98" fmla="*/ 95 w 153"/>
                <a:gd name="T99" fmla="*/ 137 h 145"/>
                <a:gd name="T100" fmla="*/ 98 w 153"/>
                <a:gd name="T101" fmla="*/ 132 h 145"/>
                <a:gd name="T102" fmla="*/ 104 w 153"/>
                <a:gd name="T103" fmla="*/ 123 h 145"/>
                <a:gd name="T104" fmla="*/ 104 w 153"/>
                <a:gd name="T105" fmla="*/ 122 h 145"/>
                <a:gd name="T106" fmla="*/ 119 w 153"/>
                <a:gd name="T107" fmla="*/ 96 h 145"/>
                <a:gd name="T108" fmla="*/ 138 w 153"/>
                <a:gd name="T109" fmla="*/ 28 h 145"/>
                <a:gd name="T110" fmla="*/ 113 w 153"/>
                <a:gd name="T111" fmla="*/ 28 h 145"/>
                <a:gd name="T112" fmla="*/ 107 w 153"/>
                <a:gd name="T113" fmla="*/ 32 h 145"/>
                <a:gd name="T114" fmla="*/ 108 w 153"/>
                <a:gd name="T115" fmla="*/ 19 h 145"/>
                <a:gd name="T116" fmla="*/ 79 w 153"/>
                <a:gd name="T117" fmla="*/ 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3" h="145">
                  <a:moveTo>
                    <a:pt x="57" y="141"/>
                  </a:moveTo>
                  <a:cubicBezTo>
                    <a:pt x="57" y="141"/>
                    <a:pt x="57" y="141"/>
                    <a:pt x="57" y="141"/>
                  </a:cubicBezTo>
                  <a:cubicBezTo>
                    <a:pt x="53" y="141"/>
                    <a:pt x="48" y="141"/>
                    <a:pt x="43" y="141"/>
                  </a:cubicBezTo>
                  <a:cubicBezTo>
                    <a:pt x="38" y="140"/>
                    <a:pt x="31" y="139"/>
                    <a:pt x="25" y="137"/>
                  </a:cubicBezTo>
                  <a:cubicBezTo>
                    <a:pt x="20" y="135"/>
                    <a:pt x="16" y="132"/>
                    <a:pt x="14" y="130"/>
                  </a:cubicBezTo>
                  <a:cubicBezTo>
                    <a:pt x="13" y="129"/>
                    <a:pt x="13" y="128"/>
                    <a:pt x="13" y="127"/>
                  </a:cubicBezTo>
                  <a:cubicBezTo>
                    <a:pt x="20" y="133"/>
                    <a:pt x="32" y="138"/>
                    <a:pt x="51" y="139"/>
                  </a:cubicBezTo>
                  <a:cubicBezTo>
                    <a:pt x="53" y="140"/>
                    <a:pt x="55" y="140"/>
                    <a:pt x="56" y="140"/>
                  </a:cubicBezTo>
                  <a:cubicBezTo>
                    <a:pt x="67" y="140"/>
                    <a:pt x="77" y="138"/>
                    <a:pt x="85" y="135"/>
                  </a:cubicBezTo>
                  <a:cubicBezTo>
                    <a:pt x="89" y="133"/>
                    <a:pt x="92" y="132"/>
                    <a:pt x="95" y="130"/>
                  </a:cubicBezTo>
                  <a:cubicBezTo>
                    <a:pt x="95" y="131"/>
                    <a:pt x="95" y="131"/>
                    <a:pt x="95" y="132"/>
                  </a:cubicBezTo>
                  <a:cubicBezTo>
                    <a:pt x="94" y="132"/>
                    <a:pt x="94" y="133"/>
                    <a:pt x="93" y="134"/>
                  </a:cubicBezTo>
                  <a:cubicBezTo>
                    <a:pt x="88" y="137"/>
                    <a:pt x="76" y="141"/>
                    <a:pt x="57" y="141"/>
                  </a:cubicBezTo>
                  <a:moveTo>
                    <a:pt x="87" y="130"/>
                  </a:moveTo>
                  <a:cubicBezTo>
                    <a:pt x="91" y="125"/>
                    <a:pt x="96" y="119"/>
                    <a:pt x="101" y="114"/>
                  </a:cubicBezTo>
                  <a:cubicBezTo>
                    <a:pt x="101" y="117"/>
                    <a:pt x="100" y="119"/>
                    <a:pt x="100" y="121"/>
                  </a:cubicBezTo>
                  <a:cubicBezTo>
                    <a:pt x="97" y="125"/>
                    <a:pt x="93" y="128"/>
                    <a:pt x="87" y="130"/>
                  </a:cubicBezTo>
                  <a:moveTo>
                    <a:pt x="106" y="74"/>
                  </a:moveTo>
                  <a:cubicBezTo>
                    <a:pt x="106" y="68"/>
                    <a:pt x="106" y="62"/>
                    <a:pt x="106" y="56"/>
                  </a:cubicBezTo>
                  <a:cubicBezTo>
                    <a:pt x="107" y="56"/>
                    <a:pt x="107" y="56"/>
                    <a:pt x="107" y="56"/>
                  </a:cubicBezTo>
                  <a:cubicBezTo>
                    <a:pt x="107" y="55"/>
                    <a:pt x="108" y="54"/>
                    <a:pt x="108" y="53"/>
                  </a:cubicBezTo>
                  <a:cubicBezTo>
                    <a:pt x="109" y="50"/>
                    <a:pt x="111" y="48"/>
                    <a:pt x="114" y="46"/>
                  </a:cubicBezTo>
                  <a:cubicBezTo>
                    <a:pt x="117" y="44"/>
                    <a:pt x="121" y="42"/>
                    <a:pt x="125" y="42"/>
                  </a:cubicBezTo>
                  <a:cubicBezTo>
                    <a:pt x="126" y="42"/>
                    <a:pt x="126" y="42"/>
                    <a:pt x="126" y="42"/>
                  </a:cubicBezTo>
                  <a:cubicBezTo>
                    <a:pt x="126" y="42"/>
                    <a:pt x="126" y="42"/>
                    <a:pt x="126" y="42"/>
                  </a:cubicBezTo>
                  <a:cubicBezTo>
                    <a:pt x="128" y="43"/>
                    <a:pt x="131" y="43"/>
                    <a:pt x="132" y="44"/>
                  </a:cubicBezTo>
                  <a:cubicBezTo>
                    <a:pt x="134" y="45"/>
                    <a:pt x="136" y="47"/>
                    <a:pt x="137" y="49"/>
                  </a:cubicBezTo>
                  <a:cubicBezTo>
                    <a:pt x="138" y="52"/>
                    <a:pt x="139" y="54"/>
                    <a:pt x="139" y="57"/>
                  </a:cubicBezTo>
                  <a:cubicBezTo>
                    <a:pt x="139" y="63"/>
                    <a:pt x="136" y="68"/>
                    <a:pt x="133" y="72"/>
                  </a:cubicBezTo>
                  <a:cubicBezTo>
                    <a:pt x="129" y="76"/>
                    <a:pt x="124" y="78"/>
                    <a:pt x="118" y="78"/>
                  </a:cubicBezTo>
                  <a:cubicBezTo>
                    <a:pt x="114" y="78"/>
                    <a:pt x="110" y="77"/>
                    <a:pt x="106" y="74"/>
                  </a:cubicBezTo>
                  <a:cubicBezTo>
                    <a:pt x="106" y="74"/>
                    <a:pt x="106" y="74"/>
                    <a:pt x="106" y="74"/>
                  </a:cubicBezTo>
                  <a:moveTo>
                    <a:pt x="107" y="41"/>
                  </a:moveTo>
                  <a:cubicBezTo>
                    <a:pt x="109" y="36"/>
                    <a:pt x="111" y="33"/>
                    <a:pt x="115" y="31"/>
                  </a:cubicBezTo>
                  <a:cubicBezTo>
                    <a:pt x="118" y="29"/>
                    <a:pt x="121" y="29"/>
                    <a:pt x="124" y="29"/>
                  </a:cubicBezTo>
                  <a:cubicBezTo>
                    <a:pt x="124" y="29"/>
                    <a:pt x="124" y="29"/>
                    <a:pt x="124" y="29"/>
                  </a:cubicBezTo>
                  <a:cubicBezTo>
                    <a:pt x="125" y="29"/>
                    <a:pt x="126" y="29"/>
                    <a:pt x="126" y="29"/>
                  </a:cubicBezTo>
                  <a:cubicBezTo>
                    <a:pt x="126" y="29"/>
                    <a:pt x="126" y="29"/>
                    <a:pt x="126" y="29"/>
                  </a:cubicBezTo>
                  <a:cubicBezTo>
                    <a:pt x="130" y="29"/>
                    <a:pt x="133" y="30"/>
                    <a:pt x="137" y="32"/>
                  </a:cubicBezTo>
                  <a:cubicBezTo>
                    <a:pt x="140" y="33"/>
                    <a:pt x="143" y="36"/>
                    <a:pt x="145" y="40"/>
                  </a:cubicBezTo>
                  <a:cubicBezTo>
                    <a:pt x="148" y="47"/>
                    <a:pt x="150" y="53"/>
                    <a:pt x="150" y="58"/>
                  </a:cubicBezTo>
                  <a:cubicBezTo>
                    <a:pt x="150" y="68"/>
                    <a:pt x="146" y="77"/>
                    <a:pt x="140" y="83"/>
                  </a:cubicBezTo>
                  <a:cubicBezTo>
                    <a:pt x="135" y="89"/>
                    <a:pt x="127" y="92"/>
                    <a:pt x="119" y="92"/>
                  </a:cubicBezTo>
                  <a:cubicBezTo>
                    <a:pt x="119" y="92"/>
                    <a:pt x="119" y="92"/>
                    <a:pt x="119" y="92"/>
                  </a:cubicBezTo>
                  <a:cubicBezTo>
                    <a:pt x="115" y="92"/>
                    <a:pt x="110" y="91"/>
                    <a:pt x="106" y="89"/>
                  </a:cubicBezTo>
                  <a:cubicBezTo>
                    <a:pt x="105" y="90"/>
                    <a:pt x="105" y="90"/>
                    <a:pt x="105" y="90"/>
                  </a:cubicBezTo>
                  <a:cubicBezTo>
                    <a:pt x="105" y="86"/>
                    <a:pt x="105" y="82"/>
                    <a:pt x="105" y="78"/>
                  </a:cubicBezTo>
                  <a:cubicBezTo>
                    <a:pt x="110" y="81"/>
                    <a:pt x="114" y="82"/>
                    <a:pt x="118" y="82"/>
                  </a:cubicBezTo>
                  <a:cubicBezTo>
                    <a:pt x="118" y="82"/>
                    <a:pt x="118" y="82"/>
                    <a:pt x="118" y="82"/>
                  </a:cubicBezTo>
                  <a:cubicBezTo>
                    <a:pt x="131" y="82"/>
                    <a:pt x="142" y="71"/>
                    <a:pt x="142" y="57"/>
                  </a:cubicBezTo>
                  <a:cubicBezTo>
                    <a:pt x="142" y="54"/>
                    <a:pt x="142" y="50"/>
                    <a:pt x="140" y="47"/>
                  </a:cubicBezTo>
                  <a:cubicBezTo>
                    <a:pt x="139" y="44"/>
                    <a:pt x="137" y="42"/>
                    <a:pt x="134" y="41"/>
                  </a:cubicBezTo>
                  <a:cubicBezTo>
                    <a:pt x="132" y="40"/>
                    <a:pt x="129" y="39"/>
                    <a:pt x="126" y="39"/>
                  </a:cubicBezTo>
                  <a:cubicBezTo>
                    <a:pt x="126" y="39"/>
                    <a:pt x="126" y="39"/>
                    <a:pt x="126" y="39"/>
                  </a:cubicBezTo>
                  <a:cubicBezTo>
                    <a:pt x="126" y="39"/>
                    <a:pt x="126" y="39"/>
                    <a:pt x="126" y="39"/>
                  </a:cubicBezTo>
                  <a:cubicBezTo>
                    <a:pt x="126" y="39"/>
                    <a:pt x="126" y="39"/>
                    <a:pt x="126" y="39"/>
                  </a:cubicBezTo>
                  <a:cubicBezTo>
                    <a:pt x="126" y="39"/>
                    <a:pt x="126" y="39"/>
                    <a:pt x="126" y="39"/>
                  </a:cubicBezTo>
                  <a:cubicBezTo>
                    <a:pt x="126" y="39"/>
                    <a:pt x="126" y="39"/>
                    <a:pt x="126" y="39"/>
                  </a:cubicBezTo>
                  <a:cubicBezTo>
                    <a:pt x="126" y="39"/>
                    <a:pt x="126" y="39"/>
                    <a:pt x="126" y="39"/>
                  </a:cubicBezTo>
                  <a:cubicBezTo>
                    <a:pt x="126" y="39"/>
                    <a:pt x="125" y="39"/>
                    <a:pt x="125" y="39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18" y="39"/>
                    <a:pt x="113" y="42"/>
                    <a:pt x="109" y="45"/>
                  </a:cubicBezTo>
                  <a:cubicBezTo>
                    <a:pt x="108" y="46"/>
                    <a:pt x="107" y="47"/>
                    <a:pt x="107" y="48"/>
                  </a:cubicBezTo>
                  <a:cubicBezTo>
                    <a:pt x="107" y="46"/>
                    <a:pt x="107" y="43"/>
                    <a:pt x="107" y="40"/>
                  </a:cubicBezTo>
                  <a:cubicBezTo>
                    <a:pt x="107" y="41"/>
                    <a:pt x="107" y="41"/>
                    <a:pt x="107" y="41"/>
                  </a:cubicBezTo>
                  <a:moveTo>
                    <a:pt x="86" y="45"/>
                  </a:moveTo>
                  <a:cubicBezTo>
                    <a:pt x="86" y="45"/>
                    <a:pt x="86" y="45"/>
                    <a:pt x="86" y="45"/>
                  </a:cubicBezTo>
                  <a:cubicBezTo>
                    <a:pt x="92" y="40"/>
                    <a:pt x="98" y="34"/>
                    <a:pt x="104" y="28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30"/>
                    <a:pt x="104" y="33"/>
                    <a:pt x="104" y="35"/>
                  </a:cubicBezTo>
                  <a:cubicBezTo>
                    <a:pt x="98" y="41"/>
                    <a:pt x="92" y="48"/>
                    <a:pt x="86" y="54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5"/>
                    <a:pt x="89" y="54"/>
                    <a:pt x="90" y="53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5" y="47"/>
                    <a:pt x="99" y="43"/>
                    <a:pt x="104" y="38"/>
                  </a:cubicBezTo>
                  <a:cubicBezTo>
                    <a:pt x="103" y="45"/>
                    <a:pt x="103" y="52"/>
                    <a:pt x="103" y="59"/>
                  </a:cubicBezTo>
                  <a:cubicBezTo>
                    <a:pt x="102" y="60"/>
                    <a:pt x="102" y="60"/>
                    <a:pt x="102" y="60"/>
                  </a:cubicBezTo>
                  <a:cubicBezTo>
                    <a:pt x="97" y="66"/>
                    <a:pt x="93" y="72"/>
                    <a:pt x="88" y="79"/>
                  </a:cubicBezTo>
                  <a:cubicBezTo>
                    <a:pt x="88" y="79"/>
                    <a:pt x="88" y="80"/>
                    <a:pt x="88" y="80"/>
                  </a:cubicBezTo>
                  <a:cubicBezTo>
                    <a:pt x="88" y="80"/>
                    <a:pt x="88" y="80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94" y="74"/>
                    <a:pt x="98" y="68"/>
                    <a:pt x="102" y="62"/>
                  </a:cubicBezTo>
                  <a:cubicBezTo>
                    <a:pt x="102" y="66"/>
                    <a:pt x="102" y="70"/>
                    <a:pt x="102" y="74"/>
                  </a:cubicBezTo>
                  <a:cubicBezTo>
                    <a:pt x="102" y="74"/>
                    <a:pt x="102" y="74"/>
                    <a:pt x="101" y="74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96" y="80"/>
                    <a:pt x="91" y="86"/>
                    <a:pt x="87" y="92"/>
                  </a:cubicBezTo>
                  <a:cubicBezTo>
                    <a:pt x="86" y="93"/>
                    <a:pt x="87" y="93"/>
                    <a:pt x="87" y="93"/>
                  </a:cubicBezTo>
                  <a:cubicBezTo>
                    <a:pt x="87" y="94"/>
                    <a:pt x="87" y="94"/>
                    <a:pt x="87" y="94"/>
                  </a:cubicBezTo>
                  <a:cubicBezTo>
                    <a:pt x="88" y="94"/>
                    <a:pt x="88" y="93"/>
                    <a:pt x="88" y="93"/>
                  </a:cubicBezTo>
                  <a:cubicBezTo>
                    <a:pt x="93" y="87"/>
                    <a:pt x="97" y="81"/>
                    <a:pt x="102" y="75"/>
                  </a:cubicBezTo>
                  <a:cubicBezTo>
                    <a:pt x="101" y="88"/>
                    <a:pt x="101" y="101"/>
                    <a:pt x="101" y="113"/>
                  </a:cubicBezTo>
                  <a:cubicBezTo>
                    <a:pt x="99" y="113"/>
                    <a:pt x="99" y="113"/>
                    <a:pt x="99" y="113"/>
                  </a:cubicBezTo>
                  <a:cubicBezTo>
                    <a:pt x="94" y="118"/>
                    <a:pt x="89" y="124"/>
                    <a:pt x="84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76" y="134"/>
                    <a:pt x="67" y="136"/>
                    <a:pt x="56" y="136"/>
                  </a:cubicBezTo>
                  <a:cubicBezTo>
                    <a:pt x="56" y="136"/>
                    <a:pt x="56" y="136"/>
                    <a:pt x="56" y="136"/>
                  </a:cubicBezTo>
                  <a:cubicBezTo>
                    <a:pt x="55" y="136"/>
                    <a:pt x="53" y="136"/>
                    <a:pt x="51" y="136"/>
                  </a:cubicBezTo>
                  <a:cubicBezTo>
                    <a:pt x="22" y="134"/>
                    <a:pt x="12" y="122"/>
                    <a:pt x="8" y="115"/>
                  </a:cubicBezTo>
                  <a:cubicBezTo>
                    <a:pt x="7" y="90"/>
                    <a:pt x="7" y="55"/>
                    <a:pt x="4" y="28"/>
                  </a:cubicBezTo>
                  <a:cubicBezTo>
                    <a:pt x="5" y="29"/>
                    <a:pt x="5" y="29"/>
                    <a:pt x="6" y="29"/>
                  </a:cubicBezTo>
                  <a:cubicBezTo>
                    <a:pt x="8" y="31"/>
                    <a:pt x="12" y="32"/>
                    <a:pt x="18" y="34"/>
                  </a:cubicBezTo>
                  <a:cubicBezTo>
                    <a:pt x="29" y="36"/>
                    <a:pt x="41" y="38"/>
                    <a:pt x="56" y="38"/>
                  </a:cubicBezTo>
                  <a:cubicBezTo>
                    <a:pt x="64" y="38"/>
                    <a:pt x="72" y="37"/>
                    <a:pt x="81" y="36"/>
                  </a:cubicBezTo>
                  <a:cubicBezTo>
                    <a:pt x="83" y="36"/>
                    <a:pt x="87" y="35"/>
                    <a:pt x="90" y="34"/>
                  </a:cubicBezTo>
                  <a:cubicBezTo>
                    <a:pt x="93" y="34"/>
                    <a:pt x="95" y="33"/>
                    <a:pt x="97" y="32"/>
                  </a:cubicBezTo>
                  <a:cubicBezTo>
                    <a:pt x="93" y="36"/>
                    <a:pt x="89" y="40"/>
                    <a:pt x="85" y="43"/>
                  </a:cubicBezTo>
                  <a:cubicBezTo>
                    <a:pt x="85" y="44"/>
                    <a:pt x="85" y="44"/>
                    <a:pt x="85" y="45"/>
                  </a:cubicBezTo>
                  <a:cubicBezTo>
                    <a:pt x="85" y="45"/>
                    <a:pt x="85" y="45"/>
                    <a:pt x="86" y="45"/>
                  </a:cubicBezTo>
                  <a:moveTo>
                    <a:pt x="15" y="29"/>
                  </a:moveTo>
                  <a:cubicBezTo>
                    <a:pt x="12" y="28"/>
                    <a:pt x="9" y="27"/>
                    <a:pt x="8" y="26"/>
                  </a:cubicBezTo>
                  <a:cubicBezTo>
                    <a:pt x="6" y="25"/>
                    <a:pt x="5" y="24"/>
                    <a:pt x="5" y="23"/>
                  </a:cubicBezTo>
                  <a:cubicBezTo>
                    <a:pt x="5" y="23"/>
                    <a:pt x="5" y="22"/>
                    <a:pt x="5" y="22"/>
                  </a:cubicBezTo>
                  <a:cubicBezTo>
                    <a:pt x="4" y="21"/>
                    <a:pt x="5" y="19"/>
                    <a:pt x="7" y="17"/>
                  </a:cubicBezTo>
                  <a:cubicBezTo>
                    <a:pt x="10" y="15"/>
                    <a:pt x="15" y="12"/>
                    <a:pt x="20" y="10"/>
                  </a:cubicBezTo>
                  <a:cubicBezTo>
                    <a:pt x="24" y="8"/>
                    <a:pt x="29" y="6"/>
                    <a:pt x="33" y="6"/>
                  </a:cubicBezTo>
                  <a:cubicBezTo>
                    <a:pt x="40" y="4"/>
                    <a:pt x="49" y="4"/>
                    <a:pt x="57" y="4"/>
                  </a:cubicBezTo>
                  <a:cubicBezTo>
                    <a:pt x="65" y="4"/>
                    <a:pt x="72" y="4"/>
                    <a:pt x="79" y="5"/>
                  </a:cubicBezTo>
                  <a:cubicBezTo>
                    <a:pt x="85" y="6"/>
                    <a:pt x="90" y="6"/>
                    <a:pt x="91" y="7"/>
                  </a:cubicBezTo>
                  <a:cubicBezTo>
                    <a:pt x="97" y="9"/>
                    <a:pt x="100" y="11"/>
                    <a:pt x="102" y="13"/>
                  </a:cubicBezTo>
                  <a:cubicBezTo>
                    <a:pt x="104" y="15"/>
                    <a:pt x="104" y="17"/>
                    <a:pt x="104" y="19"/>
                  </a:cubicBezTo>
                  <a:cubicBezTo>
                    <a:pt x="104" y="19"/>
                    <a:pt x="104" y="20"/>
                    <a:pt x="104" y="20"/>
                  </a:cubicBezTo>
                  <a:cubicBezTo>
                    <a:pt x="104" y="22"/>
                    <a:pt x="103" y="23"/>
                    <a:pt x="102" y="25"/>
                  </a:cubicBezTo>
                  <a:cubicBezTo>
                    <a:pt x="101" y="26"/>
                    <a:pt x="100" y="27"/>
                    <a:pt x="98" y="28"/>
                  </a:cubicBezTo>
                  <a:cubicBezTo>
                    <a:pt x="93" y="20"/>
                    <a:pt x="78" y="17"/>
                    <a:pt x="58" y="17"/>
                  </a:cubicBezTo>
                  <a:cubicBezTo>
                    <a:pt x="55" y="17"/>
                    <a:pt x="51" y="17"/>
                    <a:pt x="47" y="17"/>
                  </a:cubicBezTo>
                  <a:cubicBezTo>
                    <a:pt x="29" y="18"/>
                    <a:pt x="14" y="25"/>
                    <a:pt x="15" y="29"/>
                  </a:cubicBezTo>
                  <a:moveTo>
                    <a:pt x="57" y="0"/>
                  </a:moveTo>
                  <a:cubicBezTo>
                    <a:pt x="48" y="0"/>
                    <a:pt x="40" y="1"/>
                    <a:pt x="32" y="2"/>
                  </a:cubicBezTo>
                  <a:cubicBezTo>
                    <a:pt x="27" y="3"/>
                    <a:pt x="20" y="6"/>
                    <a:pt x="13" y="9"/>
                  </a:cubicBezTo>
                  <a:cubicBezTo>
                    <a:pt x="10" y="11"/>
                    <a:pt x="7" y="13"/>
                    <a:pt x="5" y="15"/>
                  </a:cubicBezTo>
                  <a:cubicBezTo>
                    <a:pt x="3" y="17"/>
                    <a:pt x="1" y="19"/>
                    <a:pt x="1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4" y="50"/>
                    <a:pt x="3" y="90"/>
                    <a:pt x="5" y="117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6" y="119"/>
                    <a:pt x="8" y="122"/>
                    <a:pt x="10" y="124"/>
                  </a:cubicBezTo>
                  <a:cubicBezTo>
                    <a:pt x="10" y="124"/>
                    <a:pt x="10" y="124"/>
                    <a:pt x="10" y="124"/>
                  </a:cubicBezTo>
                  <a:cubicBezTo>
                    <a:pt x="9" y="125"/>
                    <a:pt x="9" y="125"/>
                    <a:pt x="9" y="126"/>
                  </a:cubicBezTo>
                  <a:cubicBezTo>
                    <a:pt x="9" y="128"/>
                    <a:pt x="10" y="130"/>
                    <a:pt x="10" y="131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10" y="132"/>
                    <a:pt x="10" y="132"/>
                    <a:pt x="10" y="132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4" y="136"/>
                    <a:pt x="19" y="138"/>
                    <a:pt x="24" y="140"/>
                  </a:cubicBezTo>
                  <a:cubicBezTo>
                    <a:pt x="30" y="142"/>
                    <a:pt x="37" y="144"/>
                    <a:pt x="43" y="144"/>
                  </a:cubicBezTo>
                  <a:cubicBezTo>
                    <a:pt x="48" y="145"/>
                    <a:pt x="53" y="145"/>
                    <a:pt x="57" y="145"/>
                  </a:cubicBezTo>
                  <a:cubicBezTo>
                    <a:pt x="70" y="145"/>
                    <a:pt x="80" y="143"/>
                    <a:pt x="87" y="140"/>
                  </a:cubicBezTo>
                  <a:cubicBezTo>
                    <a:pt x="90" y="139"/>
                    <a:pt x="93" y="138"/>
                    <a:pt x="95" y="137"/>
                  </a:cubicBezTo>
                  <a:cubicBezTo>
                    <a:pt x="97" y="135"/>
                    <a:pt x="98" y="134"/>
                    <a:pt x="99" y="132"/>
                  </a:cubicBezTo>
                  <a:cubicBezTo>
                    <a:pt x="98" y="132"/>
                    <a:pt x="98" y="132"/>
                    <a:pt x="98" y="132"/>
                  </a:cubicBezTo>
                  <a:cubicBezTo>
                    <a:pt x="98" y="132"/>
                    <a:pt x="98" y="132"/>
                    <a:pt x="98" y="132"/>
                  </a:cubicBezTo>
                  <a:cubicBezTo>
                    <a:pt x="98" y="131"/>
                    <a:pt x="98" y="129"/>
                    <a:pt x="98" y="128"/>
                  </a:cubicBezTo>
                  <a:cubicBezTo>
                    <a:pt x="101" y="126"/>
                    <a:pt x="102" y="125"/>
                    <a:pt x="104" y="123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04" y="113"/>
                    <a:pt x="105" y="103"/>
                    <a:pt x="105" y="92"/>
                  </a:cubicBezTo>
                  <a:cubicBezTo>
                    <a:pt x="109" y="95"/>
                    <a:pt x="114" y="96"/>
                    <a:pt x="119" y="96"/>
                  </a:cubicBezTo>
                  <a:cubicBezTo>
                    <a:pt x="119" y="96"/>
                    <a:pt x="119" y="96"/>
                    <a:pt x="119" y="96"/>
                  </a:cubicBezTo>
                  <a:cubicBezTo>
                    <a:pt x="137" y="96"/>
                    <a:pt x="153" y="80"/>
                    <a:pt x="153" y="58"/>
                  </a:cubicBezTo>
                  <a:cubicBezTo>
                    <a:pt x="153" y="52"/>
                    <a:pt x="152" y="46"/>
                    <a:pt x="149" y="39"/>
                  </a:cubicBezTo>
                  <a:cubicBezTo>
                    <a:pt x="146" y="34"/>
                    <a:pt x="142" y="30"/>
                    <a:pt x="138" y="28"/>
                  </a:cubicBezTo>
                  <a:cubicBezTo>
                    <a:pt x="134" y="26"/>
                    <a:pt x="130" y="25"/>
                    <a:pt x="127" y="25"/>
                  </a:cubicBezTo>
                  <a:cubicBezTo>
                    <a:pt x="126" y="25"/>
                    <a:pt x="125" y="25"/>
                    <a:pt x="124" y="25"/>
                  </a:cubicBezTo>
                  <a:cubicBezTo>
                    <a:pt x="121" y="25"/>
                    <a:pt x="116" y="26"/>
                    <a:pt x="113" y="28"/>
                  </a:cubicBezTo>
                  <a:cubicBezTo>
                    <a:pt x="111" y="29"/>
                    <a:pt x="109" y="31"/>
                    <a:pt x="108" y="32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8" y="27"/>
                    <a:pt x="108" y="23"/>
                    <a:pt x="108" y="19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8" y="16"/>
                    <a:pt x="107" y="13"/>
                    <a:pt x="104" y="10"/>
                  </a:cubicBezTo>
                  <a:cubicBezTo>
                    <a:pt x="102" y="7"/>
                    <a:pt x="98" y="5"/>
                    <a:pt x="92" y="3"/>
                  </a:cubicBezTo>
                  <a:cubicBezTo>
                    <a:pt x="90" y="3"/>
                    <a:pt x="85" y="2"/>
                    <a:pt x="79" y="1"/>
                  </a:cubicBezTo>
                  <a:cubicBezTo>
                    <a:pt x="73" y="1"/>
                    <a:pt x="65" y="0"/>
                    <a:pt x="5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1" name="Freeform 792"/>
            <p:cNvSpPr>
              <a:spLocks/>
            </p:cNvSpPr>
            <p:nvPr/>
          </p:nvSpPr>
          <p:spPr bwMode="auto">
            <a:xfrm>
              <a:off x="3755" y="345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2" name="Freeform 793"/>
            <p:cNvSpPr>
              <a:spLocks/>
            </p:cNvSpPr>
            <p:nvPr/>
          </p:nvSpPr>
          <p:spPr bwMode="auto">
            <a:xfrm>
              <a:off x="3755" y="345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3" name="Rectangle 794"/>
            <p:cNvSpPr>
              <a:spLocks noChangeArrowheads="1"/>
            </p:cNvSpPr>
            <p:nvPr/>
          </p:nvSpPr>
          <p:spPr bwMode="auto">
            <a:xfrm>
              <a:off x="3752" y="3488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4" name="Rectangle 795"/>
            <p:cNvSpPr>
              <a:spLocks noChangeArrowheads="1"/>
            </p:cNvSpPr>
            <p:nvPr/>
          </p:nvSpPr>
          <p:spPr bwMode="auto">
            <a:xfrm>
              <a:off x="3752" y="3488"/>
              <a:ext cx="1" cy="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5" name="Rectangle 796"/>
            <p:cNvSpPr>
              <a:spLocks noChangeArrowheads="1"/>
            </p:cNvSpPr>
            <p:nvPr/>
          </p:nvSpPr>
          <p:spPr bwMode="auto">
            <a:xfrm>
              <a:off x="3752" y="3488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6" name="Freeform 797"/>
            <p:cNvSpPr>
              <a:spLocks/>
            </p:cNvSpPr>
            <p:nvPr/>
          </p:nvSpPr>
          <p:spPr bwMode="auto">
            <a:xfrm>
              <a:off x="3752" y="34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7" name="Freeform 798"/>
            <p:cNvSpPr>
              <a:spLocks/>
            </p:cNvSpPr>
            <p:nvPr/>
          </p:nvSpPr>
          <p:spPr bwMode="auto">
            <a:xfrm>
              <a:off x="3662" y="3507"/>
              <a:ext cx="36" cy="45"/>
            </a:xfrm>
            <a:custGeom>
              <a:avLst/>
              <a:gdLst>
                <a:gd name="T0" fmla="*/ 14 w 15"/>
                <a:gd name="T1" fmla="*/ 0 h 19"/>
                <a:gd name="T2" fmla="*/ 13 w 15"/>
                <a:gd name="T3" fmla="*/ 0 h 19"/>
                <a:gd name="T4" fmla="*/ 1 w 15"/>
                <a:gd name="T5" fmla="*/ 17 h 19"/>
                <a:gd name="T6" fmla="*/ 1 w 15"/>
                <a:gd name="T7" fmla="*/ 19 h 19"/>
                <a:gd name="T8" fmla="*/ 1 w 15"/>
                <a:gd name="T9" fmla="*/ 19 h 19"/>
                <a:gd name="T10" fmla="*/ 2 w 15"/>
                <a:gd name="T11" fmla="*/ 18 h 19"/>
                <a:gd name="T12" fmla="*/ 15 w 15"/>
                <a:gd name="T13" fmla="*/ 1 h 19"/>
                <a:gd name="T14" fmla="*/ 14 w 15"/>
                <a:gd name="T15" fmla="*/ 0 h 19"/>
                <a:gd name="T16" fmla="*/ 14 w 15"/>
                <a:gd name="T1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9">
                  <a:moveTo>
                    <a:pt x="14" y="0"/>
                  </a:moveTo>
                  <a:cubicBezTo>
                    <a:pt x="14" y="0"/>
                    <a:pt x="13" y="0"/>
                    <a:pt x="13" y="0"/>
                  </a:cubicBezTo>
                  <a:cubicBezTo>
                    <a:pt x="9" y="6"/>
                    <a:pt x="5" y="12"/>
                    <a:pt x="1" y="17"/>
                  </a:cubicBezTo>
                  <a:cubicBezTo>
                    <a:pt x="0" y="18"/>
                    <a:pt x="0" y="18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6" y="13"/>
                    <a:pt x="10" y="7"/>
                    <a:pt x="15" y="1"/>
                  </a:cubicBezTo>
                  <a:cubicBezTo>
                    <a:pt x="15" y="1"/>
                    <a:pt x="15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8" name="Freeform 799"/>
            <p:cNvSpPr>
              <a:spLocks/>
            </p:cNvSpPr>
            <p:nvPr/>
          </p:nvSpPr>
          <p:spPr bwMode="auto">
            <a:xfrm>
              <a:off x="3660" y="3608"/>
              <a:ext cx="31" cy="38"/>
            </a:xfrm>
            <a:custGeom>
              <a:avLst/>
              <a:gdLst>
                <a:gd name="T0" fmla="*/ 12 w 13"/>
                <a:gd name="T1" fmla="*/ 0 h 16"/>
                <a:gd name="T2" fmla="*/ 11 w 13"/>
                <a:gd name="T3" fmla="*/ 0 h 16"/>
                <a:gd name="T4" fmla="*/ 1 w 13"/>
                <a:gd name="T5" fmla="*/ 15 h 16"/>
                <a:gd name="T6" fmla="*/ 1 w 13"/>
                <a:gd name="T7" fmla="*/ 16 h 16"/>
                <a:gd name="T8" fmla="*/ 1 w 13"/>
                <a:gd name="T9" fmla="*/ 16 h 16"/>
                <a:gd name="T10" fmla="*/ 2 w 13"/>
                <a:gd name="T11" fmla="*/ 16 h 16"/>
                <a:gd name="T12" fmla="*/ 13 w 13"/>
                <a:gd name="T13" fmla="*/ 1 h 16"/>
                <a:gd name="T14" fmla="*/ 13 w 13"/>
                <a:gd name="T15" fmla="*/ 0 h 16"/>
                <a:gd name="T16" fmla="*/ 12 w 13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6">
                  <a:moveTo>
                    <a:pt x="12" y="0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8" y="5"/>
                    <a:pt x="4" y="10"/>
                    <a:pt x="1" y="15"/>
                  </a:cubicBezTo>
                  <a:cubicBezTo>
                    <a:pt x="0" y="15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6" y="11"/>
                    <a:pt x="9" y="6"/>
                    <a:pt x="13" y="1"/>
                  </a:cubicBezTo>
                  <a:cubicBezTo>
                    <a:pt x="13" y="1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9" name="Freeform 800"/>
            <p:cNvSpPr>
              <a:spLocks/>
            </p:cNvSpPr>
            <p:nvPr/>
          </p:nvSpPr>
          <p:spPr bwMode="auto">
            <a:xfrm>
              <a:off x="3658" y="3639"/>
              <a:ext cx="33" cy="40"/>
            </a:xfrm>
            <a:custGeom>
              <a:avLst/>
              <a:gdLst>
                <a:gd name="T0" fmla="*/ 13 w 14"/>
                <a:gd name="T1" fmla="*/ 0 h 17"/>
                <a:gd name="T2" fmla="*/ 13 w 14"/>
                <a:gd name="T3" fmla="*/ 0 h 17"/>
                <a:gd name="T4" fmla="*/ 0 w 14"/>
                <a:gd name="T5" fmla="*/ 15 h 17"/>
                <a:gd name="T6" fmla="*/ 0 w 14"/>
                <a:gd name="T7" fmla="*/ 16 h 17"/>
                <a:gd name="T8" fmla="*/ 1 w 14"/>
                <a:gd name="T9" fmla="*/ 17 h 17"/>
                <a:gd name="T10" fmla="*/ 1 w 14"/>
                <a:gd name="T11" fmla="*/ 16 h 17"/>
                <a:gd name="T12" fmla="*/ 14 w 14"/>
                <a:gd name="T13" fmla="*/ 1 h 17"/>
                <a:gd name="T14" fmla="*/ 14 w 14"/>
                <a:gd name="T15" fmla="*/ 0 h 17"/>
                <a:gd name="T16" fmla="*/ 13 w 14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7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8" y="5"/>
                    <a:pt x="4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0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cubicBezTo>
                    <a:pt x="5" y="11"/>
                    <a:pt x="10" y="6"/>
                    <a:pt x="14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4" y="0"/>
                    <a:pt x="13" y="0"/>
                    <a:pt x="1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0" name="Freeform 801"/>
            <p:cNvSpPr>
              <a:spLocks/>
            </p:cNvSpPr>
            <p:nvPr/>
          </p:nvSpPr>
          <p:spPr bwMode="auto">
            <a:xfrm>
              <a:off x="3035" y="3485"/>
              <a:ext cx="391" cy="310"/>
            </a:xfrm>
            <a:custGeom>
              <a:avLst/>
              <a:gdLst>
                <a:gd name="T0" fmla="*/ 15 w 165"/>
                <a:gd name="T1" fmla="*/ 0 h 131"/>
                <a:gd name="T2" fmla="*/ 13 w 165"/>
                <a:gd name="T3" fmla="*/ 2 h 131"/>
                <a:gd name="T4" fmla="*/ 13 w 165"/>
                <a:gd name="T5" fmla="*/ 14 h 131"/>
                <a:gd name="T6" fmla="*/ 9 w 165"/>
                <a:gd name="T7" fmla="*/ 14 h 131"/>
                <a:gd name="T8" fmla="*/ 7 w 165"/>
                <a:gd name="T9" fmla="*/ 16 h 131"/>
                <a:gd name="T10" fmla="*/ 9 w 165"/>
                <a:gd name="T11" fmla="*/ 18 h 131"/>
                <a:gd name="T12" fmla="*/ 13 w 165"/>
                <a:gd name="T13" fmla="*/ 18 h 131"/>
                <a:gd name="T14" fmla="*/ 13 w 165"/>
                <a:gd name="T15" fmla="*/ 29 h 131"/>
                <a:gd name="T16" fmla="*/ 9 w 165"/>
                <a:gd name="T17" fmla="*/ 29 h 131"/>
                <a:gd name="T18" fmla="*/ 7 w 165"/>
                <a:gd name="T19" fmla="*/ 31 h 131"/>
                <a:gd name="T20" fmla="*/ 9 w 165"/>
                <a:gd name="T21" fmla="*/ 32 h 131"/>
                <a:gd name="T22" fmla="*/ 13 w 165"/>
                <a:gd name="T23" fmla="*/ 32 h 131"/>
                <a:gd name="T24" fmla="*/ 13 w 165"/>
                <a:gd name="T25" fmla="*/ 45 h 131"/>
                <a:gd name="T26" fmla="*/ 9 w 165"/>
                <a:gd name="T27" fmla="*/ 45 h 131"/>
                <a:gd name="T28" fmla="*/ 7 w 165"/>
                <a:gd name="T29" fmla="*/ 46 h 131"/>
                <a:gd name="T30" fmla="*/ 9 w 165"/>
                <a:gd name="T31" fmla="*/ 48 h 131"/>
                <a:gd name="T32" fmla="*/ 13 w 165"/>
                <a:gd name="T33" fmla="*/ 48 h 131"/>
                <a:gd name="T34" fmla="*/ 13 w 165"/>
                <a:gd name="T35" fmla="*/ 62 h 131"/>
                <a:gd name="T36" fmla="*/ 9 w 165"/>
                <a:gd name="T37" fmla="*/ 62 h 131"/>
                <a:gd name="T38" fmla="*/ 7 w 165"/>
                <a:gd name="T39" fmla="*/ 64 h 131"/>
                <a:gd name="T40" fmla="*/ 9 w 165"/>
                <a:gd name="T41" fmla="*/ 66 h 131"/>
                <a:gd name="T42" fmla="*/ 13 w 165"/>
                <a:gd name="T43" fmla="*/ 66 h 131"/>
                <a:gd name="T44" fmla="*/ 13 w 165"/>
                <a:gd name="T45" fmla="*/ 79 h 131"/>
                <a:gd name="T46" fmla="*/ 9 w 165"/>
                <a:gd name="T47" fmla="*/ 79 h 131"/>
                <a:gd name="T48" fmla="*/ 7 w 165"/>
                <a:gd name="T49" fmla="*/ 80 h 131"/>
                <a:gd name="T50" fmla="*/ 9 w 165"/>
                <a:gd name="T51" fmla="*/ 82 h 131"/>
                <a:gd name="T52" fmla="*/ 13 w 165"/>
                <a:gd name="T53" fmla="*/ 82 h 131"/>
                <a:gd name="T54" fmla="*/ 13 w 165"/>
                <a:gd name="T55" fmla="*/ 96 h 131"/>
                <a:gd name="T56" fmla="*/ 9 w 165"/>
                <a:gd name="T57" fmla="*/ 96 h 131"/>
                <a:gd name="T58" fmla="*/ 7 w 165"/>
                <a:gd name="T59" fmla="*/ 98 h 131"/>
                <a:gd name="T60" fmla="*/ 9 w 165"/>
                <a:gd name="T61" fmla="*/ 100 h 131"/>
                <a:gd name="T62" fmla="*/ 13 w 165"/>
                <a:gd name="T63" fmla="*/ 100 h 131"/>
                <a:gd name="T64" fmla="*/ 13 w 165"/>
                <a:gd name="T65" fmla="*/ 113 h 131"/>
                <a:gd name="T66" fmla="*/ 2 w 165"/>
                <a:gd name="T67" fmla="*/ 113 h 131"/>
                <a:gd name="T68" fmla="*/ 0 w 165"/>
                <a:gd name="T69" fmla="*/ 115 h 131"/>
                <a:gd name="T70" fmla="*/ 2 w 165"/>
                <a:gd name="T71" fmla="*/ 116 h 131"/>
                <a:gd name="T72" fmla="*/ 13 w 165"/>
                <a:gd name="T73" fmla="*/ 116 h 131"/>
                <a:gd name="T74" fmla="*/ 13 w 165"/>
                <a:gd name="T75" fmla="*/ 129 h 131"/>
                <a:gd name="T76" fmla="*/ 15 w 165"/>
                <a:gd name="T77" fmla="*/ 131 h 131"/>
                <a:gd name="T78" fmla="*/ 16 w 165"/>
                <a:gd name="T79" fmla="*/ 129 h 131"/>
                <a:gd name="T80" fmla="*/ 16 w 165"/>
                <a:gd name="T81" fmla="*/ 116 h 131"/>
                <a:gd name="T82" fmla="*/ 163 w 165"/>
                <a:gd name="T83" fmla="*/ 116 h 131"/>
                <a:gd name="T84" fmla="*/ 165 w 165"/>
                <a:gd name="T85" fmla="*/ 115 h 131"/>
                <a:gd name="T86" fmla="*/ 163 w 165"/>
                <a:gd name="T87" fmla="*/ 113 h 131"/>
                <a:gd name="T88" fmla="*/ 16 w 165"/>
                <a:gd name="T89" fmla="*/ 113 h 131"/>
                <a:gd name="T90" fmla="*/ 16 w 165"/>
                <a:gd name="T91" fmla="*/ 2 h 131"/>
                <a:gd name="T92" fmla="*/ 15 w 165"/>
                <a:gd name="T9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5" h="131">
                  <a:moveTo>
                    <a:pt x="15" y="0"/>
                  </a:moveTo>
                  <a:cubicBezTo>
                    <a:pt x="14" y="0"/>
                    <a:pt x="13" y="1"/>
                    <a:pt x="13" y="2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17"/>
                    <a:pt x="8" y="18"/>
                    <a:pt x="9" y="18"/>
                  </a:cubicBezTo>
                  <a:cubicBezTo>
                    <a:pt x="10" y="18"/>
                    <a:pt x="11" y="18"/>
                    <a:pt x="13" y="1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1" y="29"/>
                    <a:pt x="10" y="29"/>
                    <a:pt x="9" y="29"/>
                  </a:cubicBezTo>
                  <a:cubicBezTo>
                    <a:pt x="8" y="29"/>
                    <a:pt x="7" y="30"/>
                    <a:pt x="7" y="31"/>
                  </a:cubicBezTo>
                  <a:cubicBezTo>
                    <a:pt x="7" y="32"/>
                    <a:pt x="8" y="32"/>
                    <a:pt x="9" y="32"/>
                  </a:cubicBezTo>
                  <a:cubicBezTo>
                    <a:pt x="10" y="32"/>
                    <a:pt x="11" y="32"/>
                    <a:pt x="13" y="32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1" y="45"/>
                    <a:pt x="10" y="45"/>
                    <a:pt x="9" y="45"/>
                  </a:cubicBezTo>
                  <a:cubicBezTo>
                    <a:pt x="8" y="45"/>
                    <a:pt x="7" y="45"/>
                    <a:pt x="7" y="46"/>
                  </a:cubicBezTo>
                  <a:cubicBezTo>
                    <a:pt x="7" y="47"/>
                    <a:pt x="8" y="48"/>
                    <a:pt x="9" y="48"/>
                  </a:cubicBezTo>
                  <a:cubicBezTo>
                    <a:pt x="10" y="48"/>
                    <a:pt x="11" y="48"/>
                    <a:pt x="13" y="48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1" y="62"/>
                    <a:pt x="10" y="62"/>
                    <a:pt x="9" y="62"/>
                  </a:cubicBezTo>
                  <a:cubicBezTo>
                    <a:pt x="8" y="62"/>
                    <a:pt x="7" y="63"/>
                    <a:pt x="7" y="64"/>
                  </a:cubicBezTo>
                  <a:cubicBezTo>
                    <a:pt x="7" y="65"/>
                    <a:pt x="8" y="66"/>
                    <a:pt x="9" y="66"/>
                  </a:cubicBezTo>
                  <a:cubicBezTo>
                    <a:pt x="10" y="66"/>
                    <a:pt x="11" y="66"/>
                    <a:pt x="13" y="66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1" y="79"/>
                    <a:pt x="10" y="79"/>
                    <a:pt x="9" y="79"/>
                  </a:cubicBezTo>
                  <a:cubicBezTo>
                    <a:pt x="8" y="79"/>
                    <a:pt x="7" y="79"/>
                    <a:pt x="7" y="80"/>
                  </a:cubicBezTo>
                  <a:cubicBezTo>
                    <a:pt x="7" y="81"/>
                    <a:pt x="8" y="82"/>
                    <a:pt x="9" y="82"/>
                  </a:cubicBezTo>
                  <a:cubicBezTo>
                    <a:pt x="10" y="82"/>
                    <a:pt x="11" y="82"/>
                    <a:pt x="13" y="82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1" y="96"/>
                    <a:pt x="10" y="96"/>
                    <a:pt x="9" y="96"/>
                  </a:cubicBezTo>
                  <a:cubicBezTo>
                    <a:pt x="8" y="96"/>
                    <a:pt x="7" y="97"/>
                    <a:pt x="7" y="98"/>
                  </a:cubicBezTo>
                  <a:cubicBezTo>
                    <a:pt x="7" y="99"/>
                    <a:pt x="8" y="100"/>
                    <a:pt x="9" y="100"/>
                  </a:cubicBezTo>
                  <a:cubicBezTo>
                    <a:pt x="10" y="100"/>
                    <a:pt x="11" y="100"/>
                    <a:pt x="13" y="100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1" y="113"/>
                    <a:pt x="0" y="114"/>
                    <a:pt x="0" y="115"/>
                  </a:cubicBezTo>
                  <a:cubicBezTo>
                    <a:pt x="0" y="116"/>
                    <a:pt x="1" y="116"/>
                    <a:pt x="2" y="116"/>
                  </a:cubicBezTo>
                  <a:cubicBezTo>
                    <a:pt x="13" y="116"/>
                    <a:pt x="13" y="116"/>
                    <a:pt x="13" y="116"/>
                  </a:cubicBezTo>
                  <a:cubicBezTo>
                    <a:pt x="13" y="129"/>
                    <a:pt x="13" y="129"/>
                    <a:pt x="13" y="129"/>
                  </a:cubicBezTo>
                  <a:cubicBezTo>
                    <a:pt x="13" y="130"/>
                    <a:pt x="14" y="131"/>
                    <a:pt x="15" y="131"/>
                  </a:cubicBezTo>
                  <a:cubicBezTo>
                    <a:pt x="16" y="131"/>
                    <a:pt x="16" y="130"/>
                    <a:pt x="16" y="129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63" y="116"/>
                    <a:pt x="163" y="116"/>
                    <a:pt x="163" y="116"/>
                  </a:cubicBezTo>
                  <a:cubicBezTo>
                    <a:pt x="164" y="116"/>
                    <a:pt x="165" y="116"/>
                    <a:pt x="165" y="115"/>
                  </a:cubicBezTo>
                  <a:cubicBezTo>
                    <a:pt x="165" y="114"/>
                    <a:pt x="164" y="113"/>
                    <a:pt x="163" y="113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6" y="0"/>
                    <a:pt x="15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1" name="Freeform 802"/>
            <p:cNvSpPr>
              <a:spLocks noEditPoints="1"/>
            </p:cNvSpPr>
            <p:nvPr/>
          </p:nvSpPr>
          <p:spPr bwMode="auto">
            <a:xfrm>
              <a:off x="3177" y="3511"/>
              <a:ext cx="74" cy="225"/>
            </a:xfrm>
            <a:custGeom>
              <a:avLst/>
              <a:gdLst>
                <a:gd name="T0" fmla="*/ 28 w 31"/>
                <a:gd name="T1" fmla="*/ 85 h 95"/>
                <a:gd name="T2" fmla="*/ 27 w 31"/>
                <a:gd name="T3" fmla="*/ 87 h 95"/>
                <a:gd name="T4" fmla="*/ 21 w 31"/>
                <a:gd name="T5" fmla="*/ 88 h 95"/>
                <a:gd name="T6" fmla="*/ 28 w 31"/>
                <a:gd name="T7" fmla="*/ 82 h 95"/>
                <a:gd name="T8" fmla="*/ 27 w 31"/>
                <a:gd name="T9" fmla="*/ 83 h 95"/>
                <a:gd name="T10" fmla="*/ 21 w 31"/>
                <a:gd name="T11" fmla="*/ 91 h 95"/>
                <a:gd name="T12" fmla="*/ 21 w 31"/>
                <a:gd name="T13" fmla="*/ 80 h 95"/>
                <a:gd name="T14" fmla="*/ 28 w 31"/>
                <a:gd name="T15" fmla="*/ 70 h 95"/>
                <a:gd name="T16" fmla="*/ 21 w 31"/>
                <a:gd name="T17" fmla="*/ 84 h 95"/>
                <a:gd name="T18" fmla="*/ 21 w 31"/>
                <a:gd name="T19" fmla="*/ 72 h 95"/>
                <a:gd name="T20" fmla="*/ 27 w 31"/>
                <a:gd name="T21" fmla="*/ 68 h 95"/>
                <a:gd name="T22" fmla="*/ 21 w 31"/>
                <a:gd name="T23" fmla="*/ 77 h 95"/>
                <a:gd name="T24" fmla="*/ 21 w 31"/>
                <a:gd name="T25" fmla="*/ 64 h 95"/>
                <a:gd name="T26" fmla="*/ 27 w 31"/>
                <a:gd name="T27" fmla="*/ 53 h 95"/>
                <a:gd name="T28" fmla="*/ 27 w 31"/>
                <a:gd name="T29" fmla="*/ 59 h 95"/>
                <a:gd name="T30" fmla="*/ 21 w 31"/>
                <a:gd name="T31" fmla="*/ 61 h 95"/>
                <a:gd name="T32" fmla="*/ 27 w 31"/>
                <a:gd name="T33" fmla="*/ 42 h 95"/>
                <a:gd name="T34" fmla="*/ 21 w 31"/>
                <a:gd name="T35" fmla="*/ 61 h 95"/>
                <a:gd name="T36" fmla="*/ 20 w 31"/>
                <a:gd name="T37" fmla="*/ 43 h 95"/>
                <a:gd name="T38" fmla="*/ 27 w 31"/>
                <a:gd name="T39" fmla="*/ 39 h 95"/>
                <a:gd name="T40" fmla="*/ 21 w 31"/>
                <a:gd name="T41" fmla="*/ 49 h 95"/>
                <a:gd name="T42" fmla="*/ 20 w 31"/>
                <a:gd name="T43" fmla="*/ 38 h 95"/>
                <a:gd name="T44" fmla="*/ 21 w 31"/>
                <a:gd name="T45" fmla="*/ 36 h 95"/>
                <a:gd name="T46" fmla="*/ 27 w 31"/>
                <a:gd name="T47" fmla="*/ 26 h 95"/>
                <a:gd name="T48" fmla="*/ 26 w 31"/>
                <a:gd name="T49" fmla="*/ 32 h 95"/>
                <a:gd name="T50" fmla="*/ 17 w 31"/>
                <a:gd name="T51" fmla="*/ 92 h 95"/>
                <a:gd name="T52" fmla="*/ 4 w 31"/>
                <a:gd name="T53" fmla="*/ 57 h 95"/>
                <a:gd name="T54" fmla="*/ 12 w 31"/>
                <a:gd name="T55" fmla="*/ 13 h 95"/>
                <a:gd name="T56" fmla="*/ 17 w 31"/>
                <a:gd name="T57" fmla="*/ 36 h 95"/>
                <a:gd name="T58" fmla="*/ 17 w 31"/>
                <a:gd name="T59" fmla="*/ 92 h 95"/>
                <a:gd name="T60" fmla="*/ 20 w 31"/>
                <a:gd name="T61" fmla="*/ 25 h 95"/>
                <a:gd name="T62" fmla="*/ 27 w 31"/>
                <a:gd name="T63" fmla="*/ 23 h 95"/>
                <a:gd name="T64" fmla="*/ 20 w 31"/>
                <a:gd name="T65" fmla="*/ 21 h 95"/>
                <a:gd name="T66" fmla="*/ 20 w 31"/>
                <a:gd name="T67" fmla="*/ 13 h 95"/>
                <a:gd name="T68" fmla="*/ 27 w 31"/>
                <a:gd name="T69" fmla="*/ 7 h 95"/>
                <a:gd name="T70" fmla="*/ 27 w 31"/>
                <a:gd name="T71" fmla="*/ 10 h 95"/>
                <a:gd name="T72" fmla="*/ 18 w 31"/>
                <a:gd name="T73" fmla="*/ 10 h 95"/>
                <a:gd name="T74" fmla="*/ 14 w 31"/>
                <a:gd name="T75" fmla="*/ 4 h 95"/>
                <a:gd name="T76" fmla="*/ 25 w 31"/>
                <a:gd name="T77" fmla="*/ 4 h 95"/>
                <a:gd name="T78" fmla="*/ 23 w 31"/>
                <a:gd name="T79" fmla="*/ 0 h 95"/>
                <a:gd name="T80" fmla="*/ 12 w 31"/>
                <a:gd name="T81" fmla="*/ 1 h 95"/>
                <a:gd name="T82" fmla="*/ 1 w 31"/>
                <a:gd name="T83" fmla="*/ 10 h 95"/>
                <a:gd name="T84" fmla="*/ 1 w 31"/>
                <a:gd name="T85" fmla="*/ 10 h 95"/>
                <a:gd name="T86" fmla="*/ 0 w 31"/>
                <a:gd name="T87" fmla="*/ 11 h 95"/>
                <a:gd name="T88" fmla="*/ 0 w 31"/>
                <a:gd name="T89" fmla="*/ 11 h 95"/>
                <a:gd name="T90" fmla="*/ 0 w 31"/>
                <a:gd name="T91" fmla="*/ 57 h 95"/>
                <a:gd name="T92" fmla="*/ 1 w 31"/>
                <a:gd name="T93" fmla="*/ 93 h 95"/>
                <a:gd name="T94" fmla="*/ 18 w 31"/>
                <a:gd name="T95" fmla="*/ 95 h 95"/>
                <a:gd name="T96" fmla="*/ 20 w 31"/>
                <a:gd name="T97" fmla="*/ 95 h 95"/>
                <a:gd name="T98" fmla="*/ 30 w 31"/>
                <a:gd name="T99" fmla="*/ 89 h 95"/>
                <a:gd name="T100" fmla="*/ 31 w 31"/>
                <a:gd name="T101" fmla="*/ 88 h 95"/>
                <a:gd name="T102" fmla="*/ 31 w 31"/>
                <a:gd name="T103" fmla="*/ 87 h 95"/>
                <a:gd name="T104" fmla="*/ 31 w 31"/>
                <a:gd name="T105" fmla="*/ 3 h 95"/>
                <a:gd name="T106" fmla="*/ 31 w 31"/>
                <a:gd name="T107" fmla="*/ 2 h 95"/>
                <a:gd name="T108" fmla="*/ 31 w 31"/>
                <a:gd name="T109" fmla="*/ 2 h 95"/>
                <a:gd name="T110" fmla="*/ 31 w 31"/>
                <a:gd name="T111" fmla="*/ 1 h 95"/>
                <a:gd name="T112" fmla="*/ 30 w 31"/>
                <a:gd name="T113" fmla="*/ 1 h 95"/>
                <a:gd name="T114" fmla="*/ 23 w 31"/>
                <a:gd name="T11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" h="95">
                  <a:moveTo>
                    <a:pt x="27" y="87"/>
                  </a:moveTo>
                  <a:cubicBezTo>
                    <a:pt x="27" y="86"/>
                    <a:pt x="27" y="86"/>
                    <a:pt x="28" y="85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7" y="87"/>
                    <a:pt x="27" y="87"/>
                    <a:pt x="27" y="87"/>
                  </a:cubicBezTo>
                  <a:moveTo>
                    <a:pt x="21" y="91"/>
                  </a:moveTo>
                  <a:cubicBezTo>
                    <a:pt x="21" y="90"/>
                    <a:pt x="21" y="89"/>
                    <a:pt x="21" y="88"/>
                  </a:cubicBezTo>
                  <a:cubicBezTo>
                    <a:pt x="22" y="84"/>
                    <a:pt x="25" y="81"/>
                    <a:pt x="28" y="78"/>
                  </a:cubicBezTo>
                  <a:cubicBezTo>
                    <a:pt x="28" y="79"/>
                    <a:pt x="28" y="81"/>
                    <a:pt x="28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7" y="83"/>
                    <a:pt x="27" y="83"/>
                  </a:cubicBezTo>
                  <a:cubicBezTo>
                    <a:pt x="26" y="85"/>
                    <a:pt x="24" y="87"/>
                    <a:pt x="23" y="89"/>
                  </a:cubicBezTo>
                  <a:cubicBezTo>
                    <a:pt x="22" y="90"/>
                    <a:pt x="21" y="90"/>
                    <a:pt x="21" y="91"/>
                  </a:cubicBezTo>
                  <a:moveTo>
                    <a:pt x="21" y="84"/>
                  </a:moveTo>
                  <a:cubicBezTo>
                    <a:pt x="21" y="83"/>
                    <a:pt x="21" y="82"/>
                    <a:pt x="21" y="8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3" y="76"/>
                    <a:pt x="25" y="73"/>
                    <a:pt x="28" y="70"/>
                  </a:cubicBezTo>
                  <a:cubicBezTo>
                    <a:pt x="28" y="72"/>
                    <a:pt x="28" y="74"/>
                    <a:pt x="28" y="75"/>
                  </a:cubicBezTo>
                  <a:cubicBezTo>
                    <a:pt x="25" y="78"/>
                    <a:pt x="23" y="81"/>
                    <a:pt x="21" y="84"/>
                  </a:cubicBezTo>
                  <a:moveTo>
                    <a:pt x="21" y="77"/>
                  </a:moveTo>
                  <a:cubicBezTo>
                    <a:pt x="21" y="75"/>
                    <a:pt x="21" y="73"/>
                    <a:pt x="21" y="72"/>
                  </a:cubicBezTo>
                  <a:cubicBezTo>
                    <a:pt x="23" y="68"/>
                    <a:pt x="25" y="65"/>
                    <a:pt x="27" y="61"/>
                  </a:cubicBezTo>
                  <a:cubicBezTo>
                    <a:pt x="27" y="63"/>
                    <a:pt x="27" y="66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5" y="71"/>
                    <a:pt x="23" y="74"/>
                    <a:pt x="21" y="77"/>
                  </a:cubicBezTo>
                  <a:moveTo>
                    <a:pt x="21" y="68"/>
                  </a:moveTo>
                  <a:cubicBezTo>
                    <a:pt x="21" y="67"/>
                    <a:pt x="21" y="65"/>
                    <a:pt x="21" y="64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23" y="60"/>
                    <a:pt x="25" y="57"/>
                    <a:pt x="27" y="53"/>
                  </a:cubicBezTo>
                  <a:cubicBezTo>
                    <a:pt x="27" y="55"/>
                    <a:pt x="27" y="57"/>
                    <a:pt x="2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5" y="62"/>
                    <a:pt x="23" y="65"/>
                    <a:pt x="21" y="68"/>
                  </a:cubicBezTo>
                  <a:moveTo>
                    <a:pt x="21" y="61"/>
                  </a:moveTo>
                  <a:cubicBezTo>
                    <a:pt x="21" y="58"/>
                    <a:pt x="21" y="55"/>
                    <a:pt x="21" y="52"/>
                  </a:cubicBezTo>
                  <a:cubicBezTo>
                    <a:pt x="23" y="48"/>
                    <a:pt x="25" y="45"/>
                    <a:pt x="27" y="42"/>
                  </a:cubicBezTo>
                  <a:cubicBezTo>
                    <a:pt x="27" y="45"/>
                    <a:pt x="27" y="47"/>
                    <a:pt x="27" y="50"/>
                  </a:cubicBezTo>
                  <a:cubicBezTo>
                    <a:pt x="25" y="53"/>
                    <a:pt x="23" y="57"/>
                    <a:pt x="21" y="61"/>
                  </a:cubicBezTo>
                  <a:moveTo>
                    <a:pt x="21" y="49"/>
                  </a:moveTo>
                  <a:cubicBezTo>
                    <a:pt x="20" y="47"/>
                    <a:pt x="20" y="45"/>
                    <a:pt x="20" y="43"/>
                  </a:cubicBezTo>
                  <a:cubicBezTo>
                    <a:pt x="23" y="40"/>
                    <a:pt x="25" y="37"/>
                    <a:pt x="27" y="34"/>
                  </a:cubicBezTo>
                  <a:cubicBezTo>
                    <a:pt x="27" y="36"/>
                    <a:pt x="27" y="37"/>
                    <a:pt x="27" y="39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5" y="42"/>
                    <a:pt x="22" y="45"/>
                    <a:pt x="21" y="49"/>
                  </a:cubicBezTo>
                  <a:moveTo>
                    <a:pt x="20" y="40"/>
                  </a:moveTo>
                  <a:cubicBezTo>
                    <a:pt x="20" y="39"/>
                    <a:pt x="20" y="38"/>
                    <a:pt x="20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7"/>
                    <a:pt x="21" y="37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3" y="33"/>
                    <a:pt x="25" y="29"/>
                    <a:pt x="27" y="26"/>
                  </a:cubicBezTo>
                  <a:cubicBezTo>
                    <a:pt x="27" y="28"/>
                    <a:pt x="27" y="30"/>
                    <a:pt x="2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4" y="35"/>
                    <a:pt x="22" y="37"/>
                    <a:pt x="20" y="40"/>
                  </a:cubicBezTo>
                  <a:moveTo>
                    <a:pt x="17" y="92"/>
                  </a:moveTo>
                  <a:cubicBezTo>
                    <a:pt x="12" y="91"/>
                    <a:pt x="9" y="91"/>
                    <a:pt x="4" y="91"/>
                  </a:cubicBezTo>
                  <a:cubicBezTo>
                    <a:pt x="4" y="82"/>
                    <a:pt x="4" y="70"/>
                    <a:pt x="4" y="57"/>
                  </a:cubicBezTo>
                  <a:cubicBezTo>
                    <a:pt x="4" y="40"/>
                    <a:pt x="4" y="22"/>
                    <a:pt x="4" y="13"/>
                  </a:cubicBezTo>
                  <a:cubicBezTo>
                    <a:pt x="7" y="13"/>
                    <a:pt x="10" y="13"/>
                    <a:pt x="12" y="13"/>
                  </a:cubicBezTo>
                  <a:cubicBezTo>
                    <a:pt x="14" y="13"/>
                    <a:pt x="16" y="13"/>
                    <a:pt x="17" y="13"/>
                  </a:cubicBezTo>
                  <a:cubicBezTo>
                    <a:pt x="17" y="17"/>
                    <a:pt x="17" y="26"/>
                    <a:pt x="17" y="36"/>
                  </a:cubicBezTo>
                  <a:cubicBezTo>
                    <a:pt x="17" y="50"/>
                    <a:pt x="17" y="67"/>
                    <a:pt x="17" y="79"/>
                  </a:cubicBezTo>
                  <a:cubicBezTo>
                    <a:pt x="17" y="84"/>
                    <a:pt x="17" y="88"/>
                    <a:pt x="17" y="92"/>
                  </a:cubicBezTo>
                  <a:moveTo>
                    <a:pt x="20" y="33"/>
                  </a:moveTo>
                  <a:cubicBezTo>
                    <a:pt x="20" y="30"/>
                    <a:pt x="20" y="27"/>
                    <a:pt x="20" y="25"/>
                  </a:cubicBezTo>
                  <a:cubicBezTo>
                    <a:pt x="23" y="21"/>
                    <a:pt x="25" y="17"/>
                    <a:pt x="27" y="13"/>
                  </a:cubicBezTo>
                  <a:cubicBezTo>
                    <a:pt x="27" y="16"/>
                    <a:pt x="27" y="19"/>
                    <a:pt x="27" y="23"/>
                  </a:cubicBezTo>
                  <a:cubicBezTo>
                    <a:pt x="25" y="26"/>
                    <a:pt x="23" y="30"/>
                    <a:pt x="20" y="33"/>
                  </a:cubicBezTo>
                  <a:moveTo>
                    <a:pt x="20" y="21"/>
                  </a:moveTo>
                  <a:cubicBezTo>
                    <a:pt x="20" y="18"/>
                    <a:pt x="20" y="15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3" y="10"/>
                    <a:pt x="25" y="8"/>
                    <a:pt x="27" y="6"/>
                  </a:cubicBezTo>
                  <a:cubicBezTo>
                    <a:pt x="27" y="6"/>
                    <a:pt x="27" y="7"/>
                    <a:pt x="27" y="7"/>
                  </a:cubicBezTo>
                  <a:cubicBezTo>
                    <a:pt x="27" y="8"/>
                    <a:pt x="27" y="9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5" y="14"/>
                    <a:pt x="22" y="18"/>
                    <a:pt x="20" y="21"/>
                  </a:cubicBezTo>
                  <a:moveTo>
                    <a:pt x="18" y="10"/>
                  </a:moveTo>
                  <a:cubicBezTo>
                    <a:pt x="17" y="10"/>
                    <a:pt x="12" y="10"/>
                    <a:pt x="7" y="10"/>
                  </a:cubicBezTo>
                  <a:cubicBezTo>
                    <a:pt x="10" y="7"/>
                    <a:pt x="13" y="5"/>
                    <a:pt x="14" y="4"/>
                  </a:cubicBezTo>
                  <a:cubicBezTo>
                    <a:pt x="15" y="4"/>
                    <a:pt x="19" y="4"/>
                    <a:pt x="23" y="4"/>
                  </a:cubicBezTo>
                  <a:cubicBezTo>
                    <a:pt x="23" y="4"/>
                    <a:pt x="24" y="4"/>
                    <a:pt x="25" y="4"/>
                  </a:cubicBezTo>
                  <a:cubicBezTo>
                    <a:pt x="23" y="6"/>
                    <a:pt x="21" y="8"/>
                    <a:pt x="18" y="10"/>
                  </a:cubicBezTo>
                  <a:moveTo>
                    <a:pt x="23" y="0"/>
                  </a:moveTo>
                  <a:cubicBezTo>
                    <a:pt x="18" y="0"/>
                    <a:pt x="13" y="0"/>
                    <a:pt x="13" y="0"/>
                  </a:cubicBezTo>
                  <a:cubicBezTo>
                    <a:pt x="13" y="0"/>
                    <a:pt x="12" y="0"/>
                    <a:pt x="12" y="1"/>
                  </a:cubicBezTo>
                  <a:cubicBezTo>
                    <a:pt x="12" y="1"/>
                    <a:pt x="11" y="2"/>
                    <a:pt x="9" y="3"/>
                  </a:cubicBezTo>
                  <a:cubicBezTo>
                    <a:pt x="7" y="5"/>
                    <a:pt x="4" y="7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20"/>
                    <a:pt x="0" y="39"/>
                    <a:pt x="0" y="57"/>
                  </a:cubicBezTo>
                  <a:cubicBezTo>
                    <a:pt x="0" y="71"/>
                    <a:pt x="0" y="84"/>
                    <a:pt x="0" y="93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1" y="94"/>
                    <a:pt x="2" y="94"/>
                    <a:pt x="2" y="95"/>
                  </a:cubicBezTo>
                  <a:cubicBezTo>
                    <a:pt x="9" y="95"/>
                    <a:pt x="12" y="95"/>
                    <a:pt x="18" y="95"/>
                  </a:cubicBezTo>
                  <a:cubicBezTo>
                    <a:pt x="18" y="95"/>
                    <a:pt x="19" y="95"/>
                    <a:pt x="19" y="95"/>
                  </a:cubicBezTo>
                  <a:cubicBezTo>
                    <a:pt x="19" y="95"/>
                    <a:pt x="19" y="95"/>
                    <a:pt x="20" y="95"/>
                  </a:cubicBezTo>
                  <a:cubicBezTo>
                    <a:pt x="20" y="95"/>
                    <a:pt x="20" y="95"/>
                    <a:pt x="20" y="95"/>
                  </a:cubicBezTo>
                  <a:cubicBezTo>
                    <a:pt x="23" y="93"/>
                    <a:pt x="27" y="91"/>
                    <a:pt x="30" y="89"/>
                  </a:cubicBezTo>
                  <a:cubicBezTo>
                    <a:pt x="31" y="88"/>
                    <a:pt x="31" y="88"/>
                    <a:pt x="31" y="88"/>
                  </a:cubicBezTo>
                  <a:cubicBezTo>
                    <a:pt x="31" y="88"/>
                    <a:pt x="31" y="88"/>
                    <a:pt x="31" y="88"/>
                  </a:cubicBezTo>
                  <a:cubicBezTo>
                    <a:pt x="31" y="88"/>
                    <a:pt x="31" y="88"/>
                    <a:pt x="31" y="88"/>
                  </a:cubicBezTo>
                  <a:cubicBezTo>
                    <a:pt x="31" y="88"/>
                    <a:pt x="31" y="88"/>
                    <a:pt x="31" y="87"/>
                  </a:cubicBezTo>
                  <a:cubicBezTo>
                    <a:pt x="31" y="72"/>
                    <a:pt x="31" y="23"/>
                    <a:pt x="31" y="7"/>
                  </a:cubicBezTo>
                  <a:cubicBezTo>
                    <a:pt x="31" y="5"/>
                    <a:pt x="31" y="4"/>
                    <a:pt x="31" y="3"/>
                  </a:cubicBezTo>
                  <a:cubicBezTo>
                    <a:pt x="31" y="3"/>
                    <a:pt x="31" y="3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7" y="0"/>
                    <a:pt x="25" y="0"/>
                    <a:pt x="2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2" name="Freeform 803"/>
            <p:cNvSpPr>
              <a:spLocks noEditPoints="1"/>
            </p:cNvSpPr>
            <p:nvPr/>
          </p:nvSpPr>
          <p:spPr bwMode="auto">
            <a:xfrm>
              <a:off x="3258" y="3448"/>
              <a:ext cx="73" cy="288"/>
            </a:xfrm>
            <a:custGeom>
              <a:avLst/>
              <a:gdLst>
                <a:gd name="T0" fmla="*/ 28 w 31"/>
                <a:gd name="T1" fmla="*/ 109 h 122"/>
                <a:gd name="T2" fmla="*/ 22 w 31"/>
                <a:gd name="T3" fmla="*/ 117 h 122"/>
                <a:gd name="T4" fmla="*/ 21 w 31"/>
                <a:gd name="T5" fmla="*/ 110 h 122"/>
                <a:gd name="T6" fmla="*/ 28 w 31"/>
                <a:gd name="T7" fmla="*/ 101 h 122"/>
                <a:gd name="T8" fmla="*/ 21 w 31"/>
                <a:gd name="T9" fmla="*/ 115 h 122"/>
                <a:gd name="T10" fmla="*/ 21 w 31"/>
                <a:gd name="T11" fmla="*/ 104 h 122"/>
                <a:gd name="T12" fmla="*/ 28 w 31"/>
                <a:gd name="T13" fmla="*/ 94 h 122"/>
                <a:gd name="T14" fmla="*/ 21 w 31"/>
                <a:gd name="T15" fmla="*/ 107 h 122"/>
                <a:gd name="T16" fmla="*/ 21 w 31"/>
                <a:gd name="T17" fmla="*/ 96 h 122"/>
                <a:gd name="T18" fmla="*/ 28 w 31"/>
                <a:gd name="T19" fmla="*/ 91 h 122"/>
                <a:gd name="T20" fmla="*/ 21 w 31"/>
                <a:gd name="T21" fmla="*/ 93 h 122"/>
                <a:gd name="T22" fmla="*/ 28 w 31"/>
                <a:gd name="T23" fmla="*/ 78 h 122"/>
                <a:gd name="T24" fmla="*/ 27 w 31"/>
                <a:gd name="T25" fmla="*/ 84 h 122"/>
                <a:gd name="T26" fmla="*/ 21 w 31"/>
                <a:gd name="T27" fmla="*/ 84 h 122"/>
                <a:gd name="T28" fmla="*/ 28 w 31"/>
                <a:gd name="T29" fmla="*/ 70 h 122"/>
                <a:gd name="T30" fmla="*/ 27 w 31"/>
                <a:gd name="T31" fmla="*/ 75 h 122"/>
                <a:gd name="T32" fmla="*/ 21 w 31"/>
                <a:gd name="T33" fmla="*/ 77 h 122"/>
                <a:gd name="T34" fmla="*/ 27 w 31"/>
                <a:gd name="T35" fmla="*/ 58 h 122"/>
                <a:gd name="T36" fmla="*/ 21 w 31"/>
                <a:gd name="T37" fmla="*/ 77 h 122"/>
                <a:gd name="T38" fmla="*/ 21 w 31"/>
                <a:gd name="T39" fmla="*/ 60 h 122"/>
                <a:gd name="T40" fmla="*/ 21 w 31"/>
                <a:gd name="T41" fmla="*/ 58 h 122"/>
                <a:gd name="T42" fmla="*/ 27 w 31"/>
                <a:gd name="T43" fmla="*/ 48 h 122"/>
                <a:gd name="T44" fmla="*/ 21 w 31"/>
                <a:gd name="T45" fmla="*/ 65 h 122"/>
                <a:gd name="T46" fmla="*/ 20 w 31"/>
                <a:gd name="T47" fmla="*/ 51 h 122"/>
                <a:gd name="T48" fmla="*/ 27 w 31"/>
                <a:gd name="T49" fmla="*/ 45 h 122"/>
                <a:gd name="T50" fmla="*/ 20 w 31"/>
                <a:gd name="T51" fmla="*/ 46 h 122"/>
                <a:gd name="T52" fmla="*/ 21 w 31"/>
                <a:gd name="T53" fmla="*/ 36 h 122"/>
                <a:gd name="T54" fmla="*/ 27 w 31"/>
                <a:gd name="T55" fmla="*/ 34 h 122"/>
                <a:gd name="T56" fmla="*/ 20 w 31"/>
                <a:gd name="T57" fmla="*/ 33 h 122"/>
                <a:gd name="T58" fmla="*/ 27 w 31"/>
                <a:gd name="T59" fmla="*/ 14 h 122"/>
                <a:gd name="T60" fmla="*/ 26 w 31"/>
                <a:gd name="T61" fmla="*/ 26 h 122"/>
                <a:gd name="T62" fmla="*/ 17 w 31"/>
                <a:gd name="T63" fmla="*/ 119 h 122"/>
                <a:gd name="T64" fmla="*/ 4 w 31"/>
                <a:gd name="T65" fmla="*/ 73 h 122"/>
                <a:gd name="T66" fmla="*/ 13 w 31"/>
                <a:gd name="T67" fmla="*/ 13 h 122"/>
                <a:gd name="T68" fmla="*/ 17 w 31"/>
                <a:gd name="T69" fmla="*/ 21 h 122"/>
                <a:gd name="T70" fmla="*/ 17 w 31"/>
                <a:gd name="T71" fmla="*/ 119 h 122"/>
                <a:gd name="T72" fmla="*/ 20 w 31"/>
                <a:gd name="T73" fmla="*/ 13 h 122"/>
                <a:gd name="T74" fmla="*/ 27 w 31"/>
                <a:gd name="T75" fmla="*/ 6 h 122"/>
                <a:gd name="T76" fmla="*/ 20 w 31"/>
                <a:gd name="T77" fmla="*/ 21 h 122"/>
                <a:gd name="T78" fmla="*/ 7 w 31"/>
                <a:gd name="T79" fmla="*/ 9 h 122"/>
                <a:gd name="T80" fmla="*/ 23 w 31"/>
                <a:gd name="T81" fmla="*/ 3 h 122"/>
                <a:gd name="T82" fmla="*/ 18 w 31"/>
                <a:gd name="T83" fmla="*/ 10 h 122"/>
                <a:gd name="T84" fmla="*/ 28 w 31"/>
                <a:gd name="T85" fmla="*/ 0 h 122"/>
                <a:gd name="T86" fmla="*/ 13 w 31"/>
                <a:gd name="T87" fmla="*/ 0 h 122"/>
                <a:gd name="T88" fmla="*/ 9 w 31"/>
                <a:gd name="T89" fmla="*/ 3 h 122"/>
                <a:gd name="T90" fmla="*/ 1 w 31"/>
                <a:gd name="T91" fmla="*/ 10 h 122"/>
                <a:gd name="T92" fmla="*/ 1 w 31"/>
                <a:gd name="T93" fmla="*/ 10 h 122"/>
                <a:gd name="T94" fmla="*/ 0 w 31"/>
                <a:gd name="T95" fmla="*/ 11 h 122"/>
                <a:gd name="T96" fmla="*/ 0 w 31"/>
                <a:gd name="T97" fmla="*/ 11 h 122"/>
                <a:gd name="T98" fmla="*/ 0 w 31"/>
                <a:gd name="T99" fmla="*/ 120 h 122"/>
                <a:gd name="T100" fmla="*/ 2 w 31"/>
                <a:gd name="T101" fmla="*/ 122 h 122"/>
                <a:gd name="T102" fmla="*/ 19 w 31"/>
                <a:gd name="T103" fmla="*/ 122 h 122"/>
                <a:gd name="T104" fmla="*/ 30 w 31"/>
                <a:gd name="T105" fmla="*/ 116 h 122"/>
                <a:gd name="T106" fmla="*/ 31 w 31"/>
                <a:gd name="T107" fmla="*/ 115 h 122"/>
                <a:gd name="T108" fmla="*/ 31 w 31"/>
                <a:gd name="T109" fmla="*/ 114 h 122"/>
                <a:gd name="T110" fmla="*/ 31 w 31"/>
                <a:gd name="T111" fmla="*/ 17 h 122"/>
                <a:gd name="T112" fmla="*/ 29 w 31"/>
                <a:gd name="T1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" h="122">
                  <a:moveTo>
                    <a:pt x="22" y="117"/>
                  </a:moveTo>
                  <a:cubicBezTo>
                    <a:pt x="24" y="114"/>
                    <a:pt x="26" y="111"/>
                    <a:pt x="28" y="109"/>
                  </a:cubicBezTo>
                  <a:cubicBezTo>
                    <a:pt x="28" y="110"/>
                    <a:pt x="28" y="112"/>
                    <a:pt x="28" y="113"/>
                  </a:cubicBezTo>
                  <a:cubicBezTo>
                    <a:pt x="26" y="115"/>
                    <a:pt x="24" y="116"/>
                    <a:pt x="22" y="117"/>
                  </a:cubicBezTo>
                  <a:moveTo>
                    <a:pt x="21" y="115"/>
                  </a:moveTo>
                  <a:cubicBezTo>
                    <a:pt x="21" y="114"/>
                    <a:pt x="21" y="112"/>
                    <a:pt x="21" y="110"/>
                  </a:cubicBezTo>
                  <a:cubicBezTo>
                    <a:pt x="21" y="110"/>
                    <a:pt x="21" y="110"/>
                    <a:pt x="21" y="110"/>
                  </a:cubicBezTo>
                  <a:cubicBezTo>
                    <a:pt x="23" y="107"/>
                    <a:pt x="25" y="104"/>
                    <a:pt x="28" y="101"/>
                  </a:cubicBezTo>
                  <a:cubicBezTo>
                    <a:pt x="28" y="102"/>
                    <a:pt x="28" y="104"/>
                    <a:pt x="28" y="106"/>
                  </a:cubicBezTo>
                  <a:cubicBezTo>
                    <a:pt x="25" y="109"/>
                    <a:pt x="23" y="112"/>
                    <a:pt x="21" y="115"/>
                  </a:cubicBezTo>
                  <a:moveTo>
                    <a:pt x="21" y="107"/>
                  </a:moveTo>
                  <a:cubicBezTo>
                    <a:pt x="21" y="106"/>
                    <a:pt x="21" y="105"/>
                    <a:pt x="21" y="104"/>
                  </a:cubicBezTo>
                  <a:cubicBezTo>
                    <a:pt x="21" y="103"/>
                    <a:pt x="21" y="103"/>
                    <a:pt x="21" y="103"/>
                  </a:cubicBezTo>
                  <a:cubicBezTo>
                    <a:pt x="23" y="100"/>
                    <a:pt x="25" y="97"/>
                    <a:pt x="28" y="94"/>
                  </a:cubicBezTo>
                  <a:cubicBezTo>
                    <a:pt x="28" y="95"/>
                    <a:pt x="28" y="97"/>
                    <a:pt x="28" y="98"/>
                  </a:cubicBezTo>
                  <a:cubicBezTo>
                    <a:pt x="25" y="101"/>
                    <a:pt x="23" y="104"/>
                    <a:pt x="21" y="107"/>
                  </a:cubicBezTo>
                  <a:moveTo>
                    <a:pt x="21" y="100"/>
                  </a:moveTo>
                  <a:cubicBezTo>
                    <a:pt x="21" y="99"/>
                    <a:pt x="21" y="97"/>
                    <a:pt x="21" y="96"/>
                  </a:cubicBezTo>
                  <a:cubicBezTo>
                    <a:pt x="23" y="93"/>
                    <a:pt x="25" y="89"/>
                    <a:pt x="28" y="86"/>
                  </a:cubicBezTo>
                  <a:cubicBezTo>
                    <a:pt x="28" y="88"/>
                    <a:pt x="28" y="90"/>
                    <a:pt x="28" y="91"/>
                  </a:cubicBezTo>
                  <a:cubicBezTo>
                    <a:pt x="25" y="94"/>
                    <a:pt x="23" y="97"/>
                    <a:pt x="21" y="100"/>
                  </a:cubicBezTo>
                  <a:moveTo>
                    <a:pt x="21" y="93"/>
                  </a:moveTo>
                  <a:cubicBezTo>
                    <a:pt x="21" y="91"/>
                    <a:pt x="21" y="89"/>
                    <a:pt x="21" y="87"/>
                  </a:cubicBezTo>
                  <a:cubicBezTo>
                    <a:pt x="23" y="84"/>
                    <a:pt x="25" y="81"/>
                    <a:pt x="28" y="78"/>
                  </a:cubicBezTo>
                  <a:cubicBezTo>
                    <a:pt x="28" y="80"/>
                    <a:pt x="28" y="82"/>
                    <a:pt x="28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5" y="87"/>
                    <a:pt x="23" y="90"/>
                    <a:pt x="21" y="93"/>
                  </a:cubicBezTo>
                  <a:moveTo>
                    <a:pt x="21" y="84"/>
                  </a:moveTo>
                  <a:cubicBezTo>
                    <a:pt x="21" y="83"/>
                    <a:pt x="21" y="81"/>
                    <a:pt x="21" y="80"/>
                  </a:cubicBezTo>
                  <a:cubicBezTo>
                    <a:pt x="23" y="76"/>
                    <a:pt x="25" y="73"/>
                    <a:pt x="28" y="70"/>
                  </a:cubicBezTo>
                  <a:cubicBezTo>
                    <a:pt x="28" y="72"/>
                    <a:pt x="28" y="74"/>
                    <a:pt x="28" y="75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5" y="78"/>
                    <a:pt x="23" y="81"/>
                    <a:pt x="21" y="84"/>
                  </a:cubicBezTo>
                  <a:moveTo>
                    <a:pt x="21" y="77"/>
                  </a:moveTo>
                  <a:cubicBezTo>
                    <a:pt x="21" y="74"/>
                    <a:pt x="21" y="71"/>
                    <a:pt x="21" y="69"/>
                  </a:cubicBezTo>
                  <a:cubicBezTo>
                    <a:pt x="23" y="65"/>
                    <a:pt x="25" y="62"/>
                    <a:pt x="27" y="58"/>
                  </a:cubicBezTo>
                  <a:cubicBezTo>
                    <a:pt x="27" y="61"/>
                    <a:pt x="27" y="65"/>
                    <a:pt x="28" y="68"/>
                  </a:cubicBezTo>
                  <a:cubicBezTo>
                    <a:pt x="25" y="70"/>
                    <a:pt x="23" y="73"/>
                    <a:pt x="21" y="77"/>
                  </a:cubicBezTo>
                  <a:moveTo>
                    <a:pt x="21" y="65"/>
                  </a:moveTo>
                  <a:cubicBezTo>
                    <a:pt x="21" y="63"/>
                    <a:pt x="21" y="62"/>
                    <a:pt x="21" y="60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2" y="59"/>
                    <a:pt x="21" y="58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3" y="55"/>
                    <a:pt x="25" y="52"/>
                    <a:pt x="27" y="48"/>
                  </a:cubicBezTo>
                  <a:cubicBezTo>
                    <a:pt x="27" y="51"/>
                    <a:pt x="27" y="53"/>
                    <a:pt x="27" y="55"/>
                  </a:cubicBezTo>
                  <a:cubicBezTo>
                    <a:pt x="25" y="59"/>
                    <a:pt x="23" y="62"/>
                    <a:pt x="21" y="65"/>
                  </a:cubicBezTo>
                  <a:moveTo>
                    <a:pt x="21" y="56"/>
                  </a:moveTo>
                  <a:cubicBezTo>
                    <a:pt x="21" y="54"/>
                    <a:pt x="21" y="52"/>
                    <a:pt x="20" y="51"/>
                  </a:cubicBezTo>
                  <a:cubicBezTo>
                    <a:pt x="22" y="46"/>
                    <a:pt x="25" y="42"/>
                    <a:pt x="27" y="38"/>
                  </a:cubicBezTo>
                  <a:cubicBezTo>
                    <a:pt x="27" y="40"/>
                    <a:pt x="27" y="42"/>
                    <a:pt x="27" y="45"/>
                  </a:cubicBezTo>
                  <a:cubicBezTo>
                    <a:pt x="25" y="49"/>
                    <a:pt x="23" y="52"/>
                    <a:pt x="21" y="56"/>
                  </a:cubicBezTo>
                  <a:moveTo>
                    <a:pt x="20" y="46"/>
                  </a:moveTo>
                  <a:cubicBezTo>
                    <a:pt x="20" y="43"/>
                    <a:pt x="20" y="39"/>
                    <a:pt x="20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3" y="33"/>
                    <a:pt x="25" y="30"/>
                    <a:pt x="27" y="27"/>
                  </a:cubicBezTo>
                  <a:cubicBezTo>
                    <a:pt x="27" y="29"/>
                    <a:pt x="27" y="32"/>
                    <a:pt x="27" y="34"/>
                  </a:cubicBezTo>
                  <a:cubicBezTo>
                    <a:pt x="25" y="38"/>
                    <a:pt x="22" y="42"/>
                    <a:pt x="20" y="46"/>
                  </a:cubicBezTo>
                  <a:moveTo>
                    <a:pt x="20" y="33"/>
                  </a:moveTo>
                  <a:cubicBezTo>
                    <a:pt x="20" y="30"/>
                    <a:pt x="20" y="27"/>
                    <a:pt x="20" y="24"/>
                  </a:cubicBezTo>
                  <a:cubicBezTo>
                    <a:pt x="23" y="21"/>
                    <a:pt x="25" y="17"/>
                    <a:pt x="27" y="14"/>
                  </a:cubicBezTo>
                  <a:cubicBezTo>
                    <a:pt x="27" y="17"/>
                    <a:pt x="27" y="21"/>
                    <a:pt x="27" y="24"/>
                  </a:cubicBezTo>
                  <a:cubicBezTo>
                    <a:pt x="27" y="25"/>
                    <a:pt x="26" y="25"/>
                    <a:pt x="26" y="26"/>
                  </a:cubicBezTo>
                  <a:cubicBezTo>
                    <a:pt x="24" y="28"/>
                    <a:pt x="22" y="31"/>
                    <a:pt x="20" y="33"/>
                  </a:cubicBezTo>
                  <a:moveTo>
                    <a:pt x="17" y="119"/>
                  </a:moveTo>
                  <a:cubicBezTo>
                    <a:pt x="12" y="118"/>
                    <a:pt x="9" y="118"/>
                    <a:pt x="4" y="118"/>
                  </a:cubicBezTo>
                  <a:cubicBezTo>
                    <a:pt x="4" y="109"/>
                    <a:pt x="4" y="91"/>
                    <a:pt x="4" y="73"/>
                  </a:cubicBezTo>
                  <a:cubicBezTo>
                    <a:pt x="4" y="49"/>
                    <a:pt x="4" y="23"/>
                    <a:pt x="4" y="13"/>
                  </a:cubicBezTo>
                  <a:cubicBezTo>
                    <a:pt x="7" y="13"/>
                    <a:pt x="10" y="13"/>
                    <a:pt x="13" y="13"/>
                  </a:cubicBezTo>
                  <a:cubicBezTo>
                    <a:pt x="14" y="13"/>
                    <a:pt x="16" y="13"/>
                    <a:pt x="17" y="13"/>
                  </a:cubicBezTo>
                  <a:cubicBezTo>
                    <a:pt x="17" y="15"/>
                    <a:pt x="17" y="18"/>
                    <a:pt x="17" y="21"/>
                  </a:cubicBezTo>
                  <a:cubicBezTo>
                    <a:pt x="17" y="40"/>
                    <a:pt x="17" y="80"/>
                    <a:pt x="17" y="104"/>
                  </a:cubicBezTo>
                  <a:cubicBezTo>
                    <a:pt x="17" y="110"/>
                    <a:pt x="17" y="115"/>
                    <a:pt x="17" y="119"/>
                  </a:cubicBezTo>
                  <a:moveTo>
                    <a:pt x="20" y="21"/>
                  </a:moveTo>
                  <a:cubicBezTo>
                    <a:pt x="20" y="17"/>
                    <a:pt x="20" y="14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3" y="10"/>
                    <a:pt x="25" y="8"/>
                    <a:pt x="27" y="6"/>
                  </a:cubicBezTo>
                  <a:cubicBezTo>
                    <a:pt x="27" y="7"/>
                    <a:pt x="27" y="9"/>
                    <a:pt x="27" y="11"/>
                  </a:cubicBezTo>
                  <a:cubicBezTo>
                    <a:pt x="25" y="14"/>
                    <a:pt x="23" y="17"/>
                    <a:pt x="20" y="21"/>
                  </a:cubicBezTo>
                  <a:moveTo>
                    <a:pt x="18" y="10"/>
                  </a:moveTo>
                  <a:cubicBezTo>
                    <a:pt x="17" y="10"/>
                    <a:pt x="12" y="9"/>
                    <a:pt x="7" y="9"/>
                  </a:cubicBezTo>
                  <a:cubicBezTo>
                    <a:pt x="10" y="6"/>
                    <a:pt x="13" y="4"/>
                    <a:pt x="14" y="3"/>
                  </a:cubicBezTo>
                  <a:cubicBezTo>
                    <a:pt x="15" y="3"/>
                    <a:pt x="19" y="3"/>
                    <a:pt x="23" y="3"/>
                  </a:cubicBezTo>
                  <a:cubicBezTo>
                    <a:pt x="23" y="3"/>
                    <a:pt x="24" y="3"/>
                    <a:pt x="25" y="3"/>
                  </a:cubicBezTo>
                  <a:cubicBezTo>
                    <a:pt x="23" y="5"/>
                    <a:pt x="21" y="7"/>
                    <a:pt x="18" y="10"/>
                  </a:cubicBezTo>
                  <a:moveTo>
                    <a:pt x="29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5" y="0"/>
                    <a:pt x="23" y="0"/>
                  </a:cubicBezTo>
                  <a:cubicBezTo>
                    <a:pt x="18" y="0"/>
                    <a:pt x="13" y="0"/>
                    <a:pt x="13" y="0"/>
                  </a:cubicBezTo>
                  <a:cubicBezTo>
                    <a:pt x="13" y="0"/>
                    <a:pt x="12" y="0"/>
                    <a:pt x="12" y="0"/>
                  </a:cubicBezTo>
                  <a:cubicBezTo>
                    <a:pt x="12" y="0"/>
                    <a:pt x="11" y="1"/>
                    <a:pt x="9" y="3"/>
                  </a:cubicBezTo>
                  <a:cubicBezTo>
                    <a:pt x="7" y="5"/>
                    <a:pt x="4" y="7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9"/>
                    <a:pt x="1" y="47"/>
                    <a:pt x="1" y="73"/>
                  </a:cubicBezTo>
                  <a:cubicBezTo>
                    <a:pt x="1" y="93"/>
                    <a:pt x="1" y="111"/>
                    <a:pt x="0" y="120"/>
                  </a:cubicBezTo>
                  <a:cubicBezTo>
                    <a:pt x="1" y="120"/>
                    <a:pt x="1" y="120"/>
                    <a:pt x="1" y="120"/>
                  </a:cubicBezTo>
                  <a:cubicBezTo>
                    <a:pt x="1" y="121"/>
                    <a:pt x="2" y="121"/>
                    <a:pt x="2" y="122"/>
                  </a:cubicBezTo>
                  <a:cubicBezTo>
                    <a:pt x="9" y="122"/>
                    <a:pt x="12" y="122"/>
                    <a:pt x="18" y="122"/>
                  </a:cubicBezTo>
                  <a:cubicBezTo>
                    <a:pt x="18" y="122"/>
                    <a:pt x="19" y="122"/>
                    <a:pt x="19" y="122"/>
                  </a:cubicBezTo>
                  <a:cubicBezTo>
                    <a:pt x="19" y="122"/>
                    <a:pt x="19" y="122"/>
                    <a:pt x="20" y="122"/>
                  </a:cubicBezTo>
                  <a:cubicBezTo>
                    <a:pt x="23" y="120"/>
                    <a:pt x="27" y="118"/>
                    <a:pt x="30" y="116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1" y="115"/>
                    <a:pt x="31" y="115"/>
                    <a:pt x="31" y="114"/>
                  </a:cubicBezTo>
                  <a:cubicBezTo>
                    <a:pt x="31" y="106"/>
                    <a:pt x="31" y="77"/>
                    <a:pt x="31" y="51"/>
                  </a:cubicBezTo>
                  <a:cubicBezTo>
                    <a:pt x="31" y="38"/>
                    <a:pt x="31" y="26"/>
                    <a:pt x="31" y="17"/>
                  </a:cubicBezTo>
                  <a:cubicBezTo>
                    <a:pt x="31" y="7"/>
                    <a:pt x="31" y="1"/>
                    <a:pt x="31" y="1"/>
                  </a:cubicBezTo>
                  <a:cubicBezTo>
                    <a:pt x="31" y="0"/>
                    <a:pt x="30" y="0"/>
                    <a:pt x="2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3" name="Freeform 804"/>
            <p:cNvSpPr>
              <a:spLocks noEditPoints="1"/>
            </p:cNvSpPr>
            <p:nvPr/>
          </p:nvSpPr>
          <p:spPr bwMode="auto">
            <a:xfrm>
              <a:off x="3099" y="3575"/>
              <a:ext cx="73" cy="161"/>
            </a:xfrm>
            <a:custGeom>
              <a:avLst/>
              <a:gdLst>
                <a:gd name="T0" fmla="*/ 21 w 31"/>
                <a:gd name="T1" fmla="*/ 61 h 68"/>
                <a:gd name="T2" fmla="*/ 28 w 31"/>
                <a:gd name="T3" fmla="*/ 56 h 68"/>
                <a:gd name="T4" fmla="*/ 21 w 31"/>
                <a:gd name="T5" fmla="*/ 64 h 68"/>
                <a:gd name="T6" fmla="*/ 21 w 31"/>
                <a:gd name="T7" fmla="*/ 55 h 68"/>
                <a:gd name="T8" fmla="*/ 28 w 31"/>
                <a:gd name="T9" fmla="*/ 43 h 68"/>
                <a:gd name="T10" fmla="*/ 27 w 31"/>
                <a:gd name="T11" fmla="*/ 49 h 68"/>
                <a:gd name="T12" fmla="*/ 21 w 31"/>
                <a:gd name="T13" fmla="*/ 51 h 68"/>
                <a:gd name="T14" fmla="*/ 28 w 31"/>
                <a:gd name="T15" fmla="*/ 34 h 68"/>
                <a:gd name="T16" fmla="*/ 28 w 31"/>
                <a:gd name="T17" fmla="*/ 41 h 68"/>
                <a:gd name="T18" fmla="*/ 26 w 31"/>
                <a:gd name="T19" fmla="*/ 41 h 68"/>
                <a:gd name="T20" fmla="*/ 21 w 31"/>
                <a:gd name="T21" fmla="*/ 42 h 68"/>
                <a:gd name="T22" fmla="*/ 28 w 31"/>
                <a:gd name="T23" fmla="*/ 24 h 68"/>
                <a:gd name="T24" fmla="*/ 26 w 31"/>
                <a:gd name="T25" fmla="*/ 33 h 68"/>
                <a:gd name="T26" fmla="*/ 21 w 31"/>
                <a:gd name="T27" fmla="*/ 32 h 68"/>
                <a:gd name="T28" fmla="*/ 28 w 31"/>
                <a:gd name="T29" fmla="*/ 16 h 68"/>
                <a:gd name="T30" fmla="*/ 27 w 31"/>
                <a:gd name="T31" fmla="*/ 21 h 68"/>
                <a:gd name="T32" fmla="*/ 17 w 31"/>
                <a:gd name="T33" fmla="*/ 65 h 68"/>
                <a:gd name="T34" fmla="*/ 4 w 31"/>
                <a:gd name="T35" fmla="*/ 41 h 68"/>
                <a:gd name="T36" fmla="*/ 13 w 31"/>
                <a:gd name="T37" fmla="*/ 14 h 68"/>
                <a:gd name="T38" fmla="*/ 17 w 31"/>
                <a:gd name="T39" fmla="*/ 26 h 68"/>
                <a:gd name="T40" fmla="*/ 17 w 31"/>
                <a:gd name="T41" fmla="*/ 65 h 68"/>
                <a:gd name="T42" fmla="*/ 21 w 31"/>
                <a:gd name="T43" fmla="*/ 20 h 68"/>
                <a:gd name="T44" fmla="*/ 28 w 31"/>
                <a:gd name="T45" fmla="*/ 13 h 68"/>
                <a:gd name="T46" fmla="*/ 21 w 31"/>
                <a:gd name="T47" fmla="*/ 23 h 68"/>
                <a:gd name="T48" fmla="*/ 20 w 31"/>
                <a:gd name="T49" fmla="*/ 13 h 68"/>
                <a:gd name="T50" fmla="*/ 27 w 31"/>
                <a:gd name="T51" fmla="*/ 8 h 68"/>
                <a:gd name="T52" fmla="*/ 18 w 31"/>
                <a:gd name="T53" fmla="*/ 10 h 68"/>
                <a:gd name="T54" fmla="*/ 14 w 31"/>
                <a:gd name="T55" fmla="*/ 4 h 68"/>
                <a:gd name="T56" fmla="*/ 25 w 31"/>
                <a:gd name="T57" fmla="*/ 4 h 68"/>
                <a:gd name="T58" fmla="*/ 23 w 31"/>
                <a:gd name="T59" fmla="*/ 0 h 68"/>
                <a:gd name="T60" fmla="*/ 12 w 31"/>
                <a:gd name="T61" fmla="*/ 1 h 68"/>
                <a:gd name="T62" fmla="*/ 1 w 31"/>
                <a:gd name="T63" fmla="*/ 10 h 68"/>
                <a:gd name="T64" fmla="*/ 1 w 31"/>
                <a:gd name="T65" fmla="*/ 10 h 68"/>
                <a:gd name="T66" fmla="*/ 1 w 31"/>
                <a:gd name="T67" fmla="*/ 11 h 68"/>
                <a:gd name="T68" fmla="*/ 1 w 31"/>
                <a:gd name="T69" fmla="*/ 11 h 68"/>
                <a:gd name="T70" fmla="*/ 1 w 31"/>
                <a:gd name="T71" fmla="*/ 41 h 68"/>
                <a:gd name="T72" fmla="*/ 1 w 31"/>
                <a:gd name="T73" fmla="*/ 66 h 68"/>
                <a:gd name="T74" fmla="*/ 18 w 31"/>
                <a:gd name="T75" fmla="*/ 68 h 68"/>
                <a:gd name="T76" fmla="*/ 20 w 31"/>
                <a:gd name="T77" fmla="*/ 68 h 68"/>
                <a:gd name="T78" fmla="*/ 23 w 31"/>
                <a:gd name="T79" fmla="*/ 67 h 68"/>
                <a:gd name="T80" fmla="*/ 24 w 31"/>
                <a:gd name="T81" fmla="*/ 66 h 68"/>
                <a:gd name="T82" fmla="*/ 31 w 31"/>
                <a:gd name="T83" fmla="*/ 61 h 68"/>
                <a:gd name="T84" fmla="*/ 31 w 31"/>
                <a:gd name="T85" fmla="*/ 61 h 68"/>
                <a:gd name="T86" fmla="*/ 31 w 31"/>
                <a:gd name="T87" fmla="*/ 5 h 68"/>
                <a:gd name="T88" fmla="*/ 31 w 31"/>
                <a:gd name="T89" fmla="*/ 2 h 68"/>
                <a:gd name="T90" fmla="*/ 31 w 31"/>
                <a:gd name="T91" fmla="*/ 2 h 68"/>
                <a:gd name="T92" fmla="*/ 31 w 31"/>
                <a:gd name="T93" fmla="*/ 2 h 68"/>
                <a:gd name="T94" fmla="*/ 31 w 31"/>
                <a:gd name="T95" fmla="*/ 1 h 68"/>
                <a:gd name="T96" fmla="*/ 29 w 31"/>
                <a:gd name="T9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" h="68">
                  <a:moveTo>
                    <a:pt x="21" y="64"/>
                  </a:moveTo>
                  <a:cubicBezTo>
                    <a:pt x="21" y="63"/>
                    <a:pt x="21" y="62"/>
                    <a:pt x="21" y="61"/>
                  </a:cubicBezTo>
                  <a:cubicBezTo>
                    <a:pt x="23" y="58"/>
                    <a:pt x="25" y="54"/>
                    <a:pt x="28" y="51"/>
                  </a:cubicBezTo>
                  <a:cubicBezTo>
                    <a:pt x="28" y="53"/>
                    <a:pt x="28" y="55"/>
                    <a:pt x="28" y="56"/>
                  </a:cubicBezTo>
                  <a:cubicBezTo>
                    <a:pt x="27" y="58"/>
                    <a:pt x="25" y="60"/>
                    <a:pt x="24" y="62"/>
                  </a:cubicBezTo>
                  <a:cubicBezTo>
                    <a:pt x="23" y="62"/>
                    <a:pt x="22" y="63"/>
                    <a:pt x="21" y="64"/>
                  </a:cubicBezTo>
                  <a:moveTo>
                    <a:pt x="21" y="58"/>
                  </a:moveTo>
                  <a:cubicBezTo>
                    <a:pt x="21" y="57"/>
                    <a:pt x="21" y="56"/>
                    <a:pt x="21" y="55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3" y="50"/>
                    <a:pt x="25" y="46"/>
                    <a:pt x="28" y="43"/>
                  </a:cubicBezTo>
                  <a:cubicBezTo>
                    <a:pt x="28" y="45"/>
                    <a:pt x="28" y="47"/>
                    <a:pt x="28" y="48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5" y="52"/>
                    <a:pt x="23" y="55"/>
                    <a:pt x="21" y="58"/>
                  </a:cubicBezTo>
                  <a:moveTo>
                    <a:pt x="21" y="51"/>
                  </a:moveTo>
                  <a:cubicBezTo>
                    <a:pt x="21" y="49"/>
                    <a:pt x="21" y="47"/>
                    <a:pt x="21" y="46"/>
                  </a:cubicBezTo>
                  <a:cubicBezTo>
                    <a:pt x="23" y="42"/>
                    <a:pt x="25" y="38"/>
                    <a:pt x="28" y="34"/>
                  </a:cubicBezTo>
                  <a:cubicBezTo>
                    <a:pt x="28" y="37"/>
                    <a:pt x="28" y="39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7" y="41"/>
                    <a:pt x="27" y="41"/>
                    <a:pt x="26" y="41"/>
                  </a:cubicBezTo>
                  <a:cubicBezTo>
                    <a:pt x="24" y="44"/>
                    <a:pt x="23" y="48"/>
                    <a:pt x="21" y="51"/>
                  </a:cubicBezTo>
                  <a:moveTo>
                    <a:pt x="21" y="42"/>
                  </a:moveTo>
                  <a:cubicBezTo>
                    <a:pt x="21" y="40"/>
                    <a:pt x="21" y="37"/>
                    <a:pt x="21" y="35"/>
                  </a:cubicBezTo>
                  <a:cubicBezTo>
                    <a:pt x="23" y="31"/>
                    <a:pt x="25" y="28"/>
                    <a:pt x="28" y="24"/>
                  </a:cubicBezTo>
                  <a:cubicBezTo>
                    <a:pt x="28" y="26"/>
                    <a:pt x="28" y="29"/>
                    <a:pt x="28" y="31"/>
                  </a:cubicBezTo>
                  <a:cubicBezTo>
                    <a:pt x="27" y="32"/>
                    <a:pt x="27" y="32"/>
                    <a:pt x="26" y="33"/>
                  </a:cubicBezTo>
                  <a:cubicBezTo>
                    <a:pt x="24" y="36"/>
                    <a:pt x="23" y="39"/>
                    <a:pt x="21" y="42"/>
                  </a:cubicBezTo>
                  <a:moveTo>
                    <a:pt x="21" y="32"/>
                  </a:moveTo>
                  <a:cubicBezTo>
                    <a:pt x="21" y="30"/>
                    <a:pt x="21" y="28"/>
                    <a:pt x="21" y="26"/>
                  </a:cubicBezTo>
                  <a:cubicBezTo>
                    <a:pt x="23" y="22"/>
                    <a:pt x="25" y="19"/>
                    <a:pt x="28" y="16"/>
                  </a:cubicBezTo>
                  <a:cubicBezTo>
                    <a:pt x="28" y="18"/>
                    <a:pt x="28" y="19"/>
                    <a:pt x="28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5"/>
                    <a:pt x="23" y="28"/>
                    <a:pt x="21" y="32"/>
                  </a:cubicBezTo>
                  <a:moveTo>
                    <a:pt x="17" y="65"/>
                  </a:moveTo>
                  <a:cubicBezTo>
                    <a:pt x="12" y="64"/>
                    <a:pt x="9" y="64"/>
                    <a:pt x="4" y="64"/>
                  </a:cubicBezTo>
                  <a:cubicBezTo>
                    <a:pt x="4" y="56"/>
                    <a:pt x="4" y="48"/>
                    <a:pt x="4" y="41"/>
                  </a:cubicBezTo>
                  <a:cubicBezTo>
                    <a:pt x="4" y="31"/>
                    <a:pt x="4" y="21"/>
                    <a:pt x="4" y="13"/>
                  </a:cubicBezTo>
                  <a:cubicBezTo>
                    <a:pt x="7" y="13"/>
                    <a:pt x="10" y="13"/>
                    <a:pt x="13" y="14"/>
                  </a:cubicBezTo>
                  <a:cubicBezTo>
                    <a:pt x="14" y="14"/>
                    <a:pt x="16" y="14"/>
                    <a:pt x="17" y="14"/>
                  </a:cubicBezTo>
                  <a:cubicBezTo>
                    <a:pt x="17" y="16"/>
                    <a:pt x="17" y="21"/>
                    <a:pt x="17" y="26"/>
                  </a:cubicBezTo>
                  <a:cubicBezTo>
                    <a:pt x="17" y="35"/>
                    <a:pt x="17" y="45"/>
                    <a:pt x="17" y="55"/>
                  </a:cubicBezTo>
                  <a:cubicBezTo>
                    <a:pt x="17" y="58"/>
                    <a:pt x="17" y="62"/>
                    <a:pt x="17" y="65"/>
                  </a:cubicBezTo>
                  <a:moveTo>
                    <a:pt x="21" y="23"/>
                  </a:moveTo>
                  <a:cubicBezTo>
                    <a:pt x="21" y="22"/>
                    <a:pt x="21" y="21"/>
                    <a:pt x="21" y="20"/>
                  </a:cubicBezTo>
                  <a:cubicBezTo>
                    <a:pt x="23" y="16"/>
                    <a:pt x="25" y="13"/>
                    <a:pt x="27" y="10"/>
                  </a:cubicBezTo>
                  <a:cubicBezTo>
                    <a:pt x="27" y="11"/>
                    <a:pt x="27" y="12"/>
                    <a:pt x="28" y="13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5" y="16"/>
                    <a:pt x="23" y="20"/>
                    <a:pt x="21" y="23"/>
                  </a:cubicBezTo>
                  <a:moveTo>
                    <a:pt x="20" y="17"/>
                  </a:moveTo>
                  <a:cubicBezTo>
                    <a:pt x="20" y="15"/>
                    <a:pt x="20" y="14"/>
                    <a:pt x="20" y="13"/>
                  </a:cubicBezTo>
                  <a:cubicBezTo>
                    <a:pt x="23" y="10"/>
                    <a:pt x="25" y="8"/>
                    <a:pt x="27" y="6"/>
                  </a:cubicBezTo>
                  <a:cubicBezTo>
                    <a:pt x="27" y="7"/>
                    <a:pt x="27" y="7"/>
                    <a:pt x="27" y="8"/>
                  </a:cubicBezTo>
                  <a:cubicBezTo>
                    <a:pt x="25" y="10"/>
                    <a:pt x="23" y="13"/>
                    <a:pt x="20" y="17"/>
                  </a:cubicBezTo>
                  <a:moveTo>
                    <a:pt x="18" y="10"/>
                  </a:moveTo>
                  <a:cubicBezTo>
                    <a:pt x="17" y="10"/>
                    <a:pt x="12" y="10"/>
                    <a:pt x="7" y="10"/>
                  </a:cubicBezTo>
                  <a:cubicBezTo>
                    <a:pt x="11" y="7"/>
                    <a:pt x="13" y="5"/>
                    <a:pt x="14" y="4"/>
                  </a:cubicBezTo>
                  <a:cubicBezTo>
                    <a:pt x="15" y="4"/>
                    <a:pt x="19" y="4"/>
                    <a:pt x="23" y="4"/>
                  </a:cubicBezTo>
                  <a:cubicBezTo>
                    <a:pt x="23" y="4"/>
                    <a:pt x="24" y="4"/>
                    <a:pt x="25" y="4"/>
                  </a:cubicBezTo>
                  <a:cubicBezTo>
                    <a:pt x="23" y="6"/>
                    <a:pt x="21" y="8"/>
                    <a:pt x="18" y="10"/>
                  </a:cubicBezTo>
                  <a:moveTo>
                    <a:pt x="23" y="0"/>
                  </a:moveTo>
                  <a:cubicBezTo>
                    <a:pt x="18" y="0"/>
                    <a:pt x="13" y="0"/>
                    <a:pt x="13" y="0"/>
                  </a:cubicBezTo>
                  <a:cubicBezTo>
                    <a:pt x="13" y="0"/>
                    <a:pt x="12" y="0"/>
                    <a:pt x="12" y="1"/>
                  </a:cubicBezTo>
                  <a:cubicBezTo>
                    <a:pt x="12" y="1"/>
                    <a:pt x="11" y="2"/>
                    <a:pt x="9" y="3"/>
                  </a:cubicBezTo>
                  <a:cubicBezTo>
                    <a:pt x="7" y="5"/>
                    <a:pt x="4" y="7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20"/>
                    <a:pt x="1" y="30"/>
                    <a:pt x="1" y="41"/>
                  </a:cubicBezTo>
                  <a:cubicBezTo>
                    <a:pt x="1" y="49"/>
                    <a:pt x="1" y="57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7"/>
                    <a:pt x="2" y="67"/>
                    <a:pt x="3" y="68"/>
                  </a:cubicBezTo>
                  <a:cubicBezTo>
                    <a:pt x="9" y="68"/>
                    <a:pt x="12" y="68"/>
                    <a:pt x="18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19" y="68"/>
                    <a:pt x="20" y="68"/>
                    <a:pt x="20" y="68"/>
                  </a:cubicBezTo>
                  <a:cubicBezTo>
                    <a:pt x="21" y="68"/>
                    <a:pt x="22" y="67"/>
                    <a:pt x="23" y="67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65"/>
                    <a:pt x="28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1" y="61"/>
                    <a:pt x="31" y="60"/>
                  </a:cubicBezTo>
                  <a:cubicBezTo>
                    <a:pt x="31" y="45"/>
                    <a:pt x="31" y="15"/>
                    <a:pt x="31" y="5"/>
                  </a:cubicBezTo>
                  <a:cubicBezTo>
                    <a:pt x="31" y="4"/>
                    <a:pt x="31" y="4"/>
                    <a:pt x="31" y="3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0"/>
                    <a:pt x="29" y="0"/>
                  </a:cubicBezTo>
                  <a:cubicBezTo>
                    <a:pt x="28" y="0"/>
                    <a:pt x="25" y="0"/>
                    <a:pt x="2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4" name="Freeform 805"/>
            <p:cNvSpPr>
              <a:spLocks noEditPoints="1"/>
            </p:cNvSpPr>
            <p:nvPr/>
          </p:nvSpPr>
          <p:spPr bwMode="auto">
            <a:xfrm>
              <a:off x="3340" y="3549"/>
              <a:ext cx="74" cy="187"/>
            </a:xfrm>
            <a:custGeom>
              <a:avLst/>
              <a:gdLst>
                <a:gd name="T0" fmla="*/ 27 w 31"/>
                <a:gd name="T1" fmla="*/ 67 h 79"/>
                <a:gd name="T2" fmla="*/ 23 w 31"/>
                <a:gd name="T3" fmla="*/ 73 h 79"/>
                <a:gd name="T4" fmla="*/ 20 w 31"/>
                <a:gd name="T5" fmla="*/ 67 h 79"/>
                <a:gd name="T6" fmla="*/ 20 w 31"/>
                <a:gd name="T7" fmla="*/ 67 h 79"/>
                <a:gd name="T8" fmla="*/ 27 w 31"/>
                <a:gd name="T9" fmla="*/ 64 h 79"/>
                <a:gd name="T10" fmla="*/ 20 w 31"/>
                <a:gd name="T11" fmla="*/ 64 h 79"/>
                <a:gd name="T12" fmla="*/ 21 w 31"/>
                <a:gd name="T13" fmla="*/ 59 h 79"/>
                <a:gd name="T14" fmla="*/ 27 w 31"/>
                <a:gd name="T15" fmla="*/ 56 h 79"/>
                <a:gd name="T16" fmla="*/ 20 w 31"/>
                <a:gd name="T17" fmla="*/ 64 h 79"/>
                <a:gd name="T18" fmla="*/ 20 w 31"/>
                <a:gd name="T19" fmla="*/ 51 h 79"/>
                <a:gd name="T20" fmla="*/ 27 w 31"/>
                <a:gd name="T21" fmla="*/ 43 h 79"/>
                <a:gd name="T22" fmla="*/ 26 w 31"/>
                <a:gd name="T23" fmla="*/ 47 h 79"/>
                <a:gd name="T24" fmla="*/ 20 w 31"/>
                <a:gd name="T25" fmla="*/ 48 h 79"/>
                <a:gd name="T26" fmla="*/ 27 w 31"/>
                <a:gd name="T27" fmla="*/ 33 h 79"/>
                <a:gd name="T28" fmla="*/ 27 w 31"/>
                <a:gd name="T29" fmla="*/ 40 h 79"/>
                <a:gd name="T30" fmla="*/ 20 w 31"/>
                <a:gd name="T31" fmla="*/ 39 h 79"/>
                <a:gd name="T32" fmla="*/ 21 w 31"/>
                <a:gd name="T33" fmla="*/ 33 h 79"/>
                <a:gd name="T34" fmla="*/ 27 w 31"/>
                <a:gd name="T35" fmla="*/ 30 h 79"/>
                <a:gd name="T36" fmla="*/ 20 w 31"/>
                <a:gd name="T37" fmla="*/ 39 h 79"/>
                <a:gd name="T38" fmla="*/ 20 w 31"/>
                <a:gd name="T39" fmla="*/ 27 h 79"/>
                <a:gd name="T40" fmla="*/ 22 w 31"/>
                <a:gd name="T41" fmla="*/ 26 h 79"/>
                <a:gd name="T42" fmla="*/ 27 w 31"/>
                <a:gd name="T43" fmla="*/ 19 h 79"/>
                <a:gd name="T44" fmla="*/ 27 w 31"/>
                <a:gd name="T45" fmla="*/ 24 h 79"/>
                <a:gd name="T46" fmla="*/ 26 w 31"/>
                <a:gd name="T47" fmla="*/ 24 h 79"/>
                <a:gd name="T48" fmla="*/ 17 w 31"/>
                <a:gd name="T49" fmla="*/ 76 h 79"/>
                <a:gd name="T50" fmla="*/ 4 w 31"/>
                <a:gd name="T51" fmla="*/ 47 h 79"/>
                <a:gd name="T52" fmla="*/ 12 w 31"/>
                <a:gd name="T53" fmla="*/ 13 h 79"/>
                <a:gd name="T54" fmla="*/ 16 w 31"/>
                <a:gd name="T55" fmla="*/ 30 h 79"/>
                <a:gd name="T56" fmla="*/ 17 w 31"/>
                <a:gd name="T57" fmla="*/ 76 h 79"/>
                <a:gd name="T58" fmla="*/ 20 w 31"/>
                <a:gd name="T59" fmla="*/ 21 h 79"/>
                <a:gd name="T60" fmla="*/ 27 w 31"/>
                <a:gd name="T61" fmla="*/ 17 h 79"/>
                <a:gd name="T62" fmla="*/ 20 w 31"/>
                <a:gd name="T63" fmla="*/ 24 h 79"/>
                <a:gd name="T64" fmla="*/ 20 w 31"/>
                <a:gd name="T65" fmla="*/ 13 h 79"/>
                <a:gd name="T66" fmla="*/ 27 w 31"/>
                <a:gd name="T67" fmla="*/ 9 h 79"/>
                <a:gd name="T68" fmla="*/ 20 w 31"/>
                <a:gd name="T69" fmla="*/ 18 h 79"/>
                <a:gd name="T70" fmla="*/ 6 w 31"/>
                <a:gd name="T71" fmla="*/ 9 h 79"/>
                <a:gd name="T72" fmla="*/ 22 w 31"/>
                <a:gd name="T73" fmla="*/ 3 h 79"/>
                <a:gd name="T74" fmla="*/ 18 w 31"/>
                <a:gd name="T75" fmla="*/ 10 h 79"/>
                <a:gd name="T76" fmla="*/ 12 w 31"/>
                <a:gd name="T77" fmla="*/ 0 h 79"/>
                <a:gd name="T78" fmla="*/ 8 w 31"/>
                <a:gd name="T79" fmla="*/ 3 h 79"/>
                <a:gd name="T80" fmla="*/ 0 w 31"/>
                <a:gd name="T81" fmla="*/ 10 h 79"/>
                <a:gd name="T82" fmla="*/ 0 w 31"/>
                <a:gd name="T83" fmla="*/ 10 h 79"/>
                <a:gd name="T84" fmla="*/ 0 w 31"/>
                <a:gd name="T85" fmla="*/ 11 h 79"/>
                <a:gd name="T86" fmla="*/ 0 w 31"/>
                <a:gd name="T87" fmla="*/ 11 h 79"/>
                <a:gd name="T88" fmla="*/ 0 w 31"/>
                <a:gd name="T89" fmla="*/ 77 h 79"/>
                <a:gd name="T90" fmla="*/ 2 w 31"/>
                <a:gd name="T91" fmla="*/ 79 h 79"/>
                <a:gd name="T92" fmla="*/ 18 w 31"/>
                <a:gd name="T93" fmla="*/ 79 h 79"/>
                <a:gd name="T94" fmla="*/ 30 w 31"/>
                <a:gd name="T95" fmla="*/ 73 h 79"/>
                <a:gd name="T96" fmla="*/ 30 w 31"/>
                <a:gd name="T97" fmla="*/ 72 h 79"/>
                <a:gd name="T98" fmla="*/ 31 w 31"/>
                <a:gd name="T99" fmla="*/ 71 h 79"/>
                <a:gd name="T100" fmla="*/ 30 w 31"/>
                <a:gd name="T101" fmla="*/ 3 h 79"/>
                <a:gd name="T102" fmla="*/ 30 w 31"/>
                <a:gd name="T103" fmla="*/ 2 h 79"/>
                <a:gd name="T104" fmla="*/ 30 w 31"/>
                <a:gd name="T105" fmla="*/ 2 h 79"/>
                <a:gd name="T106" fmla="*/ 30 w 31"/>
                <a:gd name="T107" fmla="*/ 1 h 79"/>
                <a:gd name="T108" fmla="*/ 30 w 31"/>
                <a:gd name="T109" fmla="*/ 1 h 79"/>
                <a:gd name="T110" fmla="*/ 22 w 31"/>
                <a:gd name="T111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" h="79">
                  <a:moveTo>
                    <a:pt x="23" y="73"/>
                  </a:moveTo>
                  <a:cubicBezTo>
                    <a:pt x="24" y="71"/>
                    <a:pt x="26" y="69"/>
                    <a:pt x="27" y="67"/>
                  </a:cubicBezTo>
                  <a:cubicBezTo>
                    <a:pt x="27" y="68"/>
                    <a:pt x="27" y="69"/>
                    <a:pt x="27" y="70"/>
                  </a:cubicBezTo>
                  <a:cubicBezTo>
                    <a:pt x="26" y="71"/>
                    <a:pt x="24" y="72"/>
                    <a:pt x="23" y="73"/>
                  </a:cubicBezTo>
                  <a:moveTo>
                    <a:pt x="20" y="74"/>
                  </a:moveTo>
                  <a:cubicBezTo>
                    <a:pt x="20" y="72"/>
                    <a:pt x="20" y="69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2" y="64"/>
                    <a:pt x="25" y="61"/>
                    <a:pt x="27" y="58"/>
                  </a:cubicBezTo>
                  <a:cubicBezTo>
                    <a:pt x="27" y="60"/>
                    <a:pt x="27" y="62"/>
                    <a:pt x="27" y="64"/>
                  </a:cubicBezTo>
                  <a:cubicBezTo>
                    <a:pt x="25" y="67"/>
                    <a:pt x="22" y="70"/>
                    <a:pt x="20" y="74"/>
                  </a:cubicBezTo>
                  <a:moveTo>
                    <a:pt x="20" y="64"/>
                  </a:moveTo>
                  <a:cubicBezTo>
                    <a:pt x="20" y="62"/>
                    <a:pt x="20" y="61"/>
                    <a:pt x="20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3" y="56"/>
                    <a:pt x="25" y="52"/>
                    <a:pt x="27" y="49"/>
                  </a:cubicBezTo>
                  <a:cubicBezTo>
                    <a:pt x="27" y="52"/>
                    <a:pt x="27" y="54"/>
                    <a:pt x="27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4" y="59"/>
                    <a:pt x="22" y="61"/>
                    <a:pt x="20" y="64"/>
                  </a:cubicBezTo>
                  <a:moveTo>
                    <a:pt x="20" y="56"/>
                  </a:moveTo>
                  <a:cubicBezTo>
                    <a:pt x="20" y="54"/>
                    <a:pt x="20" y="52"/>
                    <a:pt x="20" y="51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3" y="48"/>
                    <a:pt x="25" y="45"/>
                    <a:pt x="27" y="43"/>
                  </a:cubicBezTo>
                  <a:cubicBezTo>
                    <a:pt x="27" y="44"/>
                    <a:pt x="27" y="45"/>
                    <a:pt x="27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4" y="50"/>
                    <a:pt x="22" y="53"/>
                    <a:pt x="20" y="56"/>
                  </a:cubicBezTo>
                  <a:moveTo>
                    <a:pt x="20" y="48"/>
                  </a:moveTo>
                  <a:cubicBezTo>
                    <a:pt x="20" y="46"/>
                    <a:pt x="20" y="44"/>
                    <a:pt x="20" y="41"/>
                  </a:cubicBezTo>
                  <a:cubicBezTo>
                    <a:pt x="22" y="39"/>
                    <a:pt x="25" y="36"/>
                    <a:pt x="27" y="33"/>
                  </a:cubicBezTo>
                  <a:cubicBezTo>
                    <a:pt x="27" y="35"/>
                    <a:pt x="27" y="38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5" y="43"/>
                    <a:pt x="22" y="46"/>
                    <a:pt x="20" y="48"/>
                  </a:cubicBezTo>
                  <a:moveTo>
                    <a:pt x="20" y="39"/>
                  </a:moveTo>
                  <a:cubicBezTo>
                    <a:pt x="20" y="37"/>
                    <a:pt x="20" y="35"/>
                    <a:pt x="20" y="34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3" y="31"/>
                    <a:pt x="25" y="28"/>
                    <a:pt x="27" y="26"/>
                  </a:cubicBezTo>
                  <a:cubicBezTo>
                    <a:pt x="27" y="27"/>
                    <a:pt x="27" y="29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4" y="33"/>
                    <a:pt x="22" y="36"/>
                    <a:pt x="20" y="39"/>
                  </a:cubicBezTo>
                  <a:moveTo>
                    <a:pt x="20" y="32"/>
                  </a:moveTo>
                  <a:cubicBezTo>
                    <a:pt x="20" y="30"/>
                    <a:pt x="20" y="29"/>
                    <a:pt x="20" y="27"/>
                  </a:cubicBezTo>
                  <a:cubicBezTo>
                    <a:pt x="20" y="27"/>
                    <a:pt x="21" y="27"/>
                    <a:pt x="21" y="27"/>
                  </a:cubicBezTo>
                  <a:cubicBezTo>
                    <a:pt x="22" y="27"/>
                    <a:pt x="22" y="26"/>
                    <a:pt x="22" y="26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3" y="23"/>
                    <a:pt x="25" y="21"/>
                    <a:pt x="27" y="19"/>
                  </a:cubicBezTo>
                  <a:cubicBezTo>
                    <a:pt x="27" y="21"/>
                    <a:pt x="27" y="23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4" y="27"/>
                    <a:pt x="22" y="29"/>
                    <a:pt x="20" y="32"/>
                  </a:cubicBezTo>
                  <a:moveTo>
                    <a:pt x="17" y="76"/>
                  </a:moveTo>
                  <a:cubicBezTo>
                    <a:pt x="12" y="75"/>
                    <a:pt x="8" y="75"/>
                    <a:pt x="4" y="75"/>
                  </a:cubicBezTo>
                  <a:cubicBezTo>
                    <a:pt x="4" y="67"/>
                    <a:pt x="4" y="57"/>
                    <a:pt x="4" y="47"/>
                  </a:cubicBezTo>
                  <a:cubicBezTo>
                    <a:pt x="4" y="34"/>
                    <a:pt x="4" y="22"/>
                    <a:pt x="3" y="13"/>
                  </a:cubicBezTo>
                  <a:cubicBezTo>
                    <a:pt x="6" y="13"/>
                    <a:pt x="9" y="13"/>
                    <a:pt x="12" y="13"/>
                  </a:cubicBezTo>
                  <a:cubicBezTo>
                    <a:pt x="14" y="13"/>
                    <a:pt x="15" y="13"/>
                    <a:pt x="16" y="13"/>
                  </a:cubicBezTo>
                  <a:cubicBezTo>
                    <a:pt x="16" y="16"/>
                    <a:pt x="16" y="22"/>
                    <a:pt x="16" y="30"/>
                  </a:cubicBezTo>
                  <a:cubicBezTo>
                    <a:pt x="16" y="41"/>
                    <a:pt x="17" y="54"/>
                    <a:pt x="17" y="64"/>
                  </a:cubicBezTo>
                  <a:cubicBezTo>
                    <a:pt x="17" y="69"/>
                    <a:pt x="17" y="73"/>
                    <a:pt x="17" y="76"/>
                  </a:cubicBezTo>
                  <a:moveTo>
                    <a:pt x="20" y="24"/>
                  </a:moveTo>
                  <a:cubicBezTo>
                    <a:pt x="20" y="23"/>
                    <a:pt x="20" y="22"/>
                    <a:pt x="20" y="21"/>
                  </a:cubicBezTo>
                  <a:cubicBezTo>
                    <a:pt x="22" y="18"/>
                    <a:pt x="24" y="15"/>
                    <a:pt x="27" y="12"/>
                  </a:cubicBezTo>
                  <a:cubicBezTo>
                    <a:pt x="27" y="13"/>
                    <a:pt x="27" y="15"/>
                    <a:pt x="27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4" y="20"/>
                    <a:pt x="22" y="22"/>
                    <a:pt x="20" y="24"/>
                  </a:cubicBezTo>
                  <a:moveTo>
                    <a:pt x="20" y="18"/>
                  </a:moveTo>
                  <a:cubicBezTo>
                    <a:pt x="20" y="16"/>
                    <a:pt x="20" y="14"/>
                    <a:pt x="20" y="13"/>
                  </a:cubicBezTo>
                  <a:cubicBezTo>
                    <a:pt x="23" y="10"/>
                    <a:pt x="25" y="8"/>
                    <a:pt x="27" y="6"/>
                  </a:cubicBezTo>
                  <a:cubicBezTo>
                    <a:pt x="27" y="7"/>
                    <a:pt x="27" y="8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4" y="12"/>
                    <a:pt x="22" y="15"/>
                    <a:pt x="20" y="18"/>
                  </a:cubicBezTo>
                  <a:moveTo>
                    <a:pt x="18" y="10"/>
                  </a:moveTo>
                  <a:cubicBezTo>
                    <a:pt x="17" y="10"/>
                    <a:pt x="11" y="10"/>
                    <a:pt x="6" y="9"/>
                  </a:cubicBezTo>
                  <a:cubicBezTo>
                    <a:pt x="10" y="7"/>
                    <a:pt x="12" y="4"/>
                    <a:pt x="13" y="4"/>
                  </a:cubicBezTo>
                  <a:cubicBezTo>
                    <a:pt x="15" y="4"/>
                    <a:pt x="18" y="3"/>
                    <a:pt x="22" y="3"/>
                  </a:cubicBezTo>
                  <a:cubicBezTo>
                    <a:pt x="23" y="3"/>
                    <a:pt x="23" y="3"/>
                    <a:pt x="24" y="3"/>
                  </a:cubicBezTo>
                  <a:cubicBezTo>
                    <a:pt x="22" y="5"/>
                    <a:pt x="20" y="7"/>
                    <a:pt x="18" y="10"/>
                  </a:cubicBezTo>
                  <a:moveTo>
                    <a:pt x="22" y="0"/>
                  </a:moveTo>
                  <a:cubicBezTo>
                    <a:pt x="17" y="0"/>
                    <a:pt x="12" y="0"/>
                    <a:pt x="12" y="0"/>
                  </a:cubicBezTo>
                  <a:cubicBezTo>
                    <a:pt x="12" y="0"/>
                    <a:pt x="12" y="0"/>
                    <a:pt x="11" y="0"/>
                  </a:cubicBezTo>
                  <a:cubicBezTo>
                    <a:pt x="11" y="0"/>
                    <a:pt x="10" y="1"/>
                    <a:pt x="8" y="3"/>
                  </a:cubicBezTo>
                  <a:cubicBezTo>
                    <a:pt x="6" y="5"/>
                    <a:pt x="4" y="7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20"/>
                    <a:pt x="0" y="33"/>
                    <a:pt x="0" y="47"/>
                  </a:cubicBezTo>
                  <a:cubicBezTo>
                    <a:pt x="0" y="57"/>
                    <a:pt x="0" y="68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8"/>
                    <a:pt x="1" y="78"/>
                    <a:pt x="2" y="79"/>
                  </a:cubicBezTo>
                  <a:cubicBezTo>
                    <a:pt x="8" y="79"/>
                    <a:pt x="11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23" y="77"/>
                    <a:pt x="26" y="75"/>
                    <a:pt x="30" y="73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1" y="72"/>
                    <a:pt x="31" y="72"/>
                    <a:pt x="31" y="71"/>
                  </a:cubicBezTo>
                  <a:cubicBezTo>
                    <a:pt x="31" y="56"/>
                    <a:pt x="30" y="18"/>
                    <a:pt x="30" y="6"/>
                  </a:cubicBezTo>
                  <a:cubicBezTo>
                    <a:pt x="30" y="5"/>
                    <a:pt x="30" y="4"/>
                    <a:pt x="30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29" y="0"/>
                    <a:pt x="29" y="0"/>
                  </a:cubicBezTo>
                  <a:cubicBezTo>
                    <a:pt x="27" y="0"/>
                    <a:pt x="24" y="0"/>
                    <a:pt x="2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5" name="Freeform 806"/>
            <p:cNvSpPr>
              <a:spLocks noEditPoints="1"/>
            </p:cNvSpPr>
            <p:nvPr/>
          </p:nvSpPr>
          <p:spPr bwMode="auto">
            <a:xfrm>
              <a:off x="5012" y="918"/>
              <a:ext cx="509" cy="539"/>
            </a:xfrm>
            <a:custGeom>
              <a:avLst/>
              <a:gdLst>
                <a:gd name="T0" fmla="*/ 155 w 215"/>
                <a:gd name="T1" fmla="*/ 179 h 228"/>
                <a:gd name="T2" fmla="*/ 192 w 215"/>
                <a:gd name="T3" fmla="*/ 133 h 228"/>
                <a:gd name="T4" fmla="*/ 148 w 215"/>
                <a:gd name="T5" fmla="*/ 193 h 228"/>
                <a:gd name="T6" fmla="*/ 6 w 215"/>
                <a:gd name="T7" fmla="*/ 89 h 228"/>
                <a:gd name="T8" fmla="*/ 24 w 215"/>
                <a:gd name="T9" fmla="*/ 105 h 228"/>
                <a:gd name="T10" fmla="*/ 28 w 215"/>
                <a:gd name="T11" fmla="*/ 101 h 228"/>
                <a:gd name="T12" fmla="*/ 27 w 215"/>
                <a:gd name="T13" fmla="*/ 108 h 228"/>
                <a:gd name="T14" fmla="*/ 39 w 215"/>
                <a:gd name="T15" fmla="*/ 126 h 228"/>
                <a:gd name="T16" fmla="*/ 44 w 215"/>
                <a:gd name="T17" fmla="*/ 123 h 228"/>
                <a:gd name="T18" fmla="*/ 45 w 215"/>
                <a:gd name="T19" fmla="*/ 131 h 228"/>
                <a:gd name="T20" fmla="*/ 55 w 215"/>
                <a:gd name="T21" fmla="*/ 149 h 228"/>
                <a:gd name="T22" fmla="*/ 60 w 215"/>
                <a:gd name="T23" fmla="*/ 146 h 228"/>
                <a:gd name="T24" fmla="*/ 63 w 215"/>
                <a:gd name="T25" fmla="*/ 150 h 228"/>
                <a:gd name="T26" fmla="*/ 70 w 215"/>
                <a:gd name="T27" fmla="*/ 171 h 228"/>
                <a:gd name="T28" fmla="*/ 75 w 215"/>
                <a:gd name="T29" fmla="*/ 169 h 228"/>
                <a:gd name="T30" fmla="*/ 75 w 215"/>
                <a:gd name="T31" fmla="*/ 180 h 228"/>
                <a:gd name="T32" fmla="*/ 92 w 215"/>
                <a:gd name="T33" fmla="*/ 208 h 228"/>
                <a:gd name="T34" fmla="*/ 161 w 215"/>
                <a:gd name="T35" fmla="*/ 160 h 228"/>
                <a:gd name="T36" fmla="*/ 133 w 215"/>
                <a:gd name="T37" fmla="*/ 190 h 228"/>
                <a:gd name="T38" fmla="*/ 76 w 215"/>
                <a:gd name="T39" fmla="*/ 188 h 228"/>
                <a:gd name="T40" fmla="*/ 63 w 215"/>
                <a:gd name="T41" fmla="*/ 182 h 228"/>
                <a:gd name="T42" fmla="*/ 53 w 215"/>
                <a:gd name="T43" fmla="*/ 158 h 228"/>
                <a:gd name="T44" fmla="*/ 44 w 215"/>
                <a:gd name="T45" fmla="*/ 145 h 228"/>
                <a:gd name="T46" fmla="*/ 39 w 215"/>
                <a:gd name="T47" fmla="*/ 134 h 228"/>
                <a:gd name="T48" fmla="*/ 29 w 215"/>
                <a:gd name="T49" fmla="*/ 117 h 228"/>
                <a:gd name="T50" fmla="*/ 24 w 215"/>
                <a:gd name="T51" fmla="*/ 111 h 228"/>
                <a:gd name="T52" fmla="*/ 10 w 215"/>
                <a:gd name="T53" fmla="*/ 85 h 228"/>
                <a:gd name="T54" fmla="*/ 103 w 215"/>
                <a:gd name="T55" fmla="*/ 3 h 228"/>
                <a:gd name="T56" fmla="*/ 160 w 215"/>
                <a:gd name="T57" fmla="*/ 158 h 228"/>
                <a:gd name="T58" fmla="*/ 79 w 215"/>
                <a:gd name="T59" fmla="*/ 181 h 228"/>
                <a:gd name="T60" fmla="*/ 70 w 215"/>
                <a:gd name="T61" fmla="*/ 168 h 228"/>
                <a:gd name="T62" fmla="*/ 60 w 215"/>
                <a:gd name="T63" fmla="*/ 144 h 228"/>
                <a:gd name="T64" fmla="*/ 49 w 215"/>
                <a:gd name="T65" fmla="*/ 131 h 228"/>
                <a:gd name="T66" fmla="*/ 44 w 215"/>
                <a:gd name="T67" fmla="*/ 120 h 228"/>
                <a:gd name="T68" fmla="*/ 31 w 215"/>
                <a:gd name="T69" fmla="*/ 100 h 228"/>
                <a:gd name="T70" fmla="*/ 23 w 215"/>
                <a:gd name="T71" fmla="*/ 101 h 228"/>
                <a:gd name="T72" fmla="*/ 3 w 215"/>
                <a:gd name="T73" fmla="*/ 81 h 228"/>
                <a:gd name="T74" fmla="*/ 0 w 215"/>
                <a:gd name="T75" fmla="*/ 92 h 228"/>
                <a:gd name="T76" fmla="*/ 21 w 215"/>
                <a:gd name="T77" fmla="*/ 116 h 228"/>
                <a:gd name="T78" fmla="*/ 25 w 215"/>
                <a:gd name="T79" fmla="*/ 115 h 228"/>
                <a:gd name="T80" fmla="*/ 22 w 215"/>
                <a:gd name="T81" fmla="*/ 121 h 228"/>
                <a:gd name="T82" fmla="*/ 34 w 215"/>
                <a:gd name="T83" fmla="*/ 139 h 228"/>
                <a:gd name="T84" fmla="*/ 42 w 215"/>
                <a:gd name="T85" fmla="*/ 138 h 228"/>
                <a:gd name="T86" fmla="*/ 38 w 215"/>
                <a:gd name="T87" fmla="*/ 145 h 228"/>
                <a:gd name="T88" fmla="*/ 49 w 215"/>
                <a:gd name="T89" fmla="*/ 163 h 228"/>
                <a:gd name="T90" fmla="*/ 53 w 215"/>
                <a:gd name="T91" fmla="*/ 160 h 228"/>
                <a:gd name="T92" fmla="*/ 54 w 215"/>
                <a:gd name="T93" fmla="*/ 169 h 228"/>
                <a:gd name="T94" fmla="*/ 63 w 215"/>
                <a:gd name="T95" fmla="*/ 186 h 228"/>
                <a:gd name="T96" fmla="*/ 73 w 215"/>
                <a:gd name="T97" fmla="*/ 186 h 228"/>
                <a:gd name="T98" fmla="*/ 68 w 215"/>
                <a:gd name="T99" fmla="*/ 196 h 228"/>
                <a:gd name="T100" fmla="*/ 83 w 215"/>
                <a:gd name="T101" fmla="*/ 223 h 228"/>
                <a:gd name="T102" fmla="*/ 98 w 215"/>
                <a:gd name="T103" fmla="*/ 228 h 228"/>
                <a:gd name="T104" fmla="*/ 170 w 215"/>
                <a:gd name="T105" fmla="*/ 182 h 228"/>
                <a:gd name="T106" fmla="*/ 201 w 215"/>
                <a:gd name="T107" fmla="*/ 128 h 228"/>
                <a:gd name="T108" fmla="*/ 124 w 215"/>
                <a:gd name="T109" fmla="*/ 24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5" h="228">
                  <a:moveTo>
                    <a:pt x="99" y="224"/>
                  </a:moveTo>
                  <a:cubicBezTo>
                    <a:pt x="98" y="221"/>
                    <a:pt x="97" y="218"/>
                    <a:pt x="96" y="216"/>
                  </a:cubicBezTo>
                  <a:cubicBezTo>
                    <a:pt x="109" y="208"/>
                    <a:pt x="122" y="200"/>
                    <a:pt x="135" y="192"/>
                  </a:cubicBezTo>
                  <a:cubicBezTo>
                    <a:pt x="142" y="188"/>
                    <a:pt x="148" y="183"/>
                    <a:pt x="155" y="179"/>
                  </a:cubicBezTo>
                  <a:cubicBezTo>
                    <a:pt x="170" y="168"/>
                    <a:pt x="183" y="154"/>
                    <a:pt x="200" y="147"/>
                  </a:cubicBezTo>
                  <a:cubicBezTo>
                    <a:pt x="200" y="147"/>
                    <a:pt x="200" y="147"/>
                    <a:pt x="200" y="146"/>
                  </a:cubicBezTo>
                  <a:cubicBezTo>
                    <a:pt x="201" y="146"/>
                    <a:pt x="201" y="146"/>
                    <a:pt x="200" y="145"/>
                  </a:cubicBezTo>
                  <a:cubicBezTo>
                    <a:pt x="198" y="141"/>
                    <a:pt x="195" y="137"/>
                    <a:pt x="192" y="133"/>
                  </a:cubicBezTo>
                  <a:cubicBezTo>
                    <a:pt x="194" y="132"/>
                    <a:pt x="196" y="130"/>
                    <a:pt x="199" y="129"/>
                  </a:cubicBezTo>
                  <a:cubicBezTo>
                    <a:pt x="203" y="135"/>
                    <a:pt x="207" y="142"/>
                    <a:pt x="212" y="149"/>
                  </a:cubicBezTo>
                  <a:cubicBezTo>
                    <a:pt x="195" y="156"/>
                    <a:pt x="182" y="169"/>
                    <a:pt x="168" y="180"/>
                  </a:cubicBezTo>
                  <a:cubicBezTo>
                    <a:pt x="162" y="185"/>
                    <a:pt x="155" y="189"/>
                    <a:pt x="148" y="193"/>
                  </a:cubicBezTo>
                  <a:cubicBezTo>
                    <a:pt x="132" y="204"/>
                    <a:pt x="116" y="214"/>
                    <a:pt x="99" y="224"/>
                  </a:cubicBezTo>
                  <a:moveTo>
                    <a:pt x="19" y="113"/>
                  </a:moveTo>
                  <a:cubicBezTo>
                    <a:pt x="12" y="103"/>
                    <a:pt x="11" y="102"/>
                    <a:pt x="3" y="91"/>
                  </a:cubicBezTo>
                  <a:cubicBezTo>
                    <a:pt x="4" y="91"/>
                    <a:pt x="5" y="90"/>
                    <a:pt x="6" y="89"/>
                  </a:cubicBezTo>
                  <a:cubicBezTo>
                    <a:pt x="7" y="89"/>
                    <a:pt x="8" y="88"/>
                    <a:pt x="8" y="88"/>
                  </a:cubicBezTo>
                  <a:cubicBezTo>
                    <a:pt x="13" y="93"/>
                    <a:pt x="15" y="95"/>
                    <a:pt x="22" y="104"/>
                  </a:cubicBezTo>
                  <a:cubicBezTo>
                    <a:pt x="22" y="105"/>
                    <a:pt x="23" y="105"/>
                    <a:pt x="23" y="105"/>
                  </a:cubicBezTo>
                  <a:cubicBezTo>
                    <a:pt x="23" y="105"/>
                    <a:pt x="24" y="105"/>
                    <a:pt x="24" y="105"/>
                  </a:cubicBezTo>
                  <a:cubicBezTo>
                    <a:pt x="24" y="105"/>
                    <a:pt x="25" y="104"/>
                    <a:pt x="25" y="103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5" y="103"/>
                    <a:pt x="25" y="102"/>
                    <a:pt x="25" y="102"/>
                  </a:cubicBezTo>
                  <a:cubicBezTo>
                    <a:pt x="26" y="101"/>
                    <a:pt x="27" y="101"/>
                    <a:pt x="28" y="101"/>
                  </a:cubicBezTo>
                  <a:cubicBezTo>
                    <a:pt x="28" y="101"/>
                    <a:pt x="28" y="101"/>
                    <a:pt x="28" y="101"/>
                  </a:cubicBezTo>
                  <a:cubicBezTo>
                    <a:pt x="28" y="101"/>
                    <a:pt x="29" y="101"/>
                    <a:pt x="29" y="102"/>
                  </a:cubicBezTo>
                  <a:cubicBezTo>
                    <a:pt x="30" y="102"/>
                    <a:pt x="30" y="103"/>
                    <a:pt x="30" y="104"/>
                  </a:cubicBezTo>
                  <a:cubicBezTo>
                    <a:pt x="30" y="105"/>
                    <a:pt x="29" y="107"/>
                    <a:pt x="27" y="108"/>
                  </a:cubicBezTo>
                  <a:cubicBezTo>
                    <a:pt x="27" y="108"/>
                    <a:pt x="27" y="108"/>
                    <a:pt x="26" y="109"/>
                  </a:cubicBezTo>
                  <a:cubicBezTo>
                    <a:pt x="26" y="109"/>
                    <a:pt x="26" y="110"/>
                    <a:pt x="27" y="110"/>
                  </a:cubicBezTo>
                  <a:cubicBezTo>
                    <a:pt x="29" y="114"/>
                    <a:pt x="35" y="122"/>
                    <a:pt x="37" y="126"/>
                  </a:cubicBezTo>
                  <a:cubicBezTo>
                    <a:pt x="38" y="126"/>
                    <a:pt x="38" y="126"/>
                    <a:pt x="39" y="126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9" y="126"/>
                    <a:pt x="40" y="126"/>
                    <a:pt x="40" y="125"/>
                  </a:cubicBezTo>
                  <a:cubicBezTo>
                    <a:pt x="40" y="124"/>
                    <a:pt x="42" y="123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3"/>
                    <a:pt x="47" y="123"/>
                    <a:pt x="47" y="124"/>
                  </a:cubicBezTo>
                  <a:cubicBezTo>
                    <a:pt x="48" y="125"/>
                    <a:pt x="48" y="126"/>
                    <a:pt x="48" y="127"/>
                  </a:cubicBezTo>
                  <a:cubicBezTo>
                    <a:pt x="48" y="128"/>
                    <a:pt x="48" y="129"/>
                    <a:pt x="47" y="130"/>
                  </a:cubicBezTo>
                  <a:cubicBezTo>
                    <a:pt x="46" y="131"/>
                    <a:pt x="45" y="131"/>
                    <a:pt x="45" y="131"/>
                  </a:cubicBezTo>
                  <a:cubicBezTo>
                    <a:pt x="44" y="131"/>
                    <a:pt x="44" y="132"/>
                    <a:pt x="43" y="132"/>
                  </a:cubicBezTo>
                  <a:cubicBezTo>
                    <a:pt x="43" y="133"/>
                    <a:pt x="43" y="133"/>
                    <a:pt x="44" y="134"/>
                  </a:cubicBezTo>
                  <a:cubicBezTo>
                    <a:pt x="47" y="137"/>
                    <a:pt x="52" y="144"/>
                    <a:pt x="54" y="149"/>
                  </a:cubicBezTo>
                  <a:cubicBezTo>
                    <a:pt x="54" y="149"/>
                    <a:pt x="55" y="149"/>
                    <a:pt x="55" y="149"/>
                  </a:cubicBezTo>
                  <a:cubicBezTo>
                    <a:pt x="55" y="149"/>
                    <a:pt x="55" y="149"/>
                    <a:pt x="55" y="149"/>
                  </a:cubicBezTo>
                  <a:cubicBezTo>
                    <a:pt x="56" y="149"/>
                    <a:pt x="56" y="149"/>
                    <a:pt x="56" y="148"/>
                  </a:cubicBezTo>
                  <a:cubicBezTo>
                    <a:pt x="57" y="148"/>
                    <a:pt x="57" y="147"/>
                    <a:pt x="57" y="147"/>
                  </a:cubicBezTo>
                  <a:cubicBezTo>
                    <a:pt x="58" y="147"/>
                    <a:pt x="59" y="146"/>
                    <a:pt x="60" y="146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61" y="146"/>
                    <a:pt x="62" y="147"/>
                    <a:pt x="63" y="148"/>
                  </a:cubicBezTo>
                  <a:cubicBezTo>
                    <a:pt x="63" y="148"/>
                    <a:pt x="63" y="149"/>
                    <a:pt x="63" y="150"/>
                  </a:cubicBezTo>
                  <a:cubicBezTo>
                    <a:pt x="63" y="152"/>
                    <a:pt x="62" y="154"/>
                    <a:pt x="61" y="155"/>
                  </a:cubicBezTo>
                  <a:cubicBezTo>
                    <a:pt x="60" y="156"/>
                    <a:pt x="60" y="156"/>
                    <a:pt x="60" y="157"/>
                  </a:cubicBezTo>
                  <a:cubicBezTo>
                    <a:pt x="64" y="162"/>
                    <a:pt x="65" y="165"/>
                    <a:pt x="69" y="170"/>
                  </a:cubicBezTo>
                  <a:cubicBezTo>
                    <a:pt x="69" y="171"/>
                    <a:pt x="70" y="171"/>
                    <a:pt x="70" y="171"/>
                  </a:cubicBezTo>
                  <a:cubicBezTo>
                    <a:pt x="70" y="171"/>
                    <a:pt x="70" y="171"/>
                    <a:pt x="70" y="171"/>
                  </a:cubicBezTo>
                  <a:cubicBezTo>
                    <a:pt x="70" y="171"/>
                    <a:pt x="71" y="171"/>
                    <a:pt x="71" y="171"/>
                  </a:cubicBezTo>
                  <a:cubicBezTo>
                    <a:pt x="72" y="169"/>
                    <a:pt x="74" y="169"/>
                    <a:pt x="75" y="169"/>
                  </a:cubicBezTo>
                  <a:cubicBezTo>
                    <a:pt x="75" y="169"/>
                    <a:pt x="75" y="169"/>
                    <a:pt x="75" y="169"/>
                  </a:cubicBezTo>
                  <a:cubicBezTo>
                    <a:pt x="77" y="169"/>
                    <a:pt x="79" y="170"/>
                    <a:pt x="80" y="171"/>
                  </a:cubicBezTo>
                  <a:cubicBezTo>
                    <a:pt x="80" y="172"/>
                    <a:pt x="80" y="173"/>
                    <a:pt x="80" y="174"/>
                  </a:cubicBezTo>
                  <a:cubicBezTo>
                    <a:pt x="80" y="176"/>
                    <a:pt x="79" y="179"/>
                    <a:pt x="76" y="179"/>
                  </a:cubicBezTo>
                  <a:cubicBezTo>
                    <a:pt x="76" y="179"/>
                    <a:pt x="75" y="180"/>
                    <a:pt x="75" y="180"/>
                  </a:cubicBezTo>
                  <a:cubicBezTo>
                    <a:pt x="75" y="180"/>
                    <a:pt x="75" y="181"/>
                    <a:pt x="75" y="181"/>
                  </a:cubicBezTo>
                  <a:cubicBezTo>
                    <a:pt x="80" y="188"/>
                    <a:pt x="83" y="191"/>
                    <a:pt x="85" y="193"/>
                  </a:cubicBezTo>
                  <a:cubicBezTo>
                    <a:pt x="86" y="196"/>
                    <a:pt x="88" y="200"/>
                    <a:pt x="91" y="207"/>
                  </a:cubicBezTo>
                  <a:cubicBezTo>
                    <a:pt x="91" y="207"/>
                    <a:pt x="92" y="208"/>
                    <a:pt x="92" y="208"/>
                  </a:cubicBezTo>
                  <a:cubicBezTo>
                    <a:pt x="92" y="208"/>
                    <a:pt x="92" y="208"/>
                    <a:pt x="92" y="208"/>
                  </a:cubicBezTo>
                  <a:cubicBezTo>
                    <a:pt x="93" y="208"/>
                    <a:pt x="93" y="208"/>
                    <a:pt x="93" y="208"/>
                  </a:cubicBezTo>
                  <a:cubicBezTo>
                    <a:pt x="110" y="196"/>
                    <a:pt x="126" y="185"/>
                    <a:pt x="142" y="174"/>
                  </a:cubicBezTo>
                  <a:cubicBezTo>
                    <a:pt x="149" y="169"/>
                    <a:pt x="155" y="165"/>
                    <a:pt x="161" y="160"/>
                  </a:cubicBezTo>
                  <a:cubicBezTo>
                    <a:pt x="171" y="152"/>
                    <a:pt x="180" y="142"/>
                    <a:pt x="190" y="135"/>
                  </a:cubicBezTo>
                  <a:cubicBezTo>
                    <a:pt x="192" y="138"/>
                    <a:pt x="195" y="142"/>
                    <a:pt x="197" y="145"/>
                  </a:cubicBezTo>
                  <a:cubicBezTo>
                    <a:pt x="180" y="152"/>
                    <a:pt x="167" y="166"/>
                    <a:pt x="153" y="177"/>
                  </a:cubicBezTo>
                  <a:cubicBezTo>
                    <a:pt x="147" y="181"/>
                    <a:pt x="140" y="185"/>
                    <a:pt x="133" y="190"/>
                  </a:cubicBezTo>
                  <a:cubicBezTo>
                    <a:pt x="117" y="200"/>
                    <a:pt x="101" y="210"/>
                    <a:pt x="84" y="220"/>
                  </a:cubicBezTo>
                  <a:cubicBezTo>
                    <a:pt x="82" y="214"/>
                    <a:pt x="80" y="210"/>
                    <a:pt x="79" y="207"/>
                  </a:cubicBezTo>
                  <a:cubicBezTo>
                    <a:pt x="77" y="204"/>
                    <a:pt x="75" y="202"/>
                    <a:pt x="71" y="196"/>
                  </a:cubicBezTo>
                  <a:cubicBezTo>
                    <a:pt x="74" y="195"/>
                    <a:pt x="76" y="192"/>
                    <a:pt x="76" y="188"/>
                  </a:cubicBezTo>
                  <a:cubicBezTo>
                    <a:pt x="76" y="187"/>
                    <a:pt x="75" y="186"/>
                    <a:pt x="75" y="185"/>
                  </a:cubicBezTo>
                  <a:cubicBezTo>
                    <a:pt x="73" y="182"/>
                    <a:pt x="71" y="181"/>
                    <a:pt x="68" y="181"/>
                  </a:cubicBezTo>
                  <a:cubicBezTo>
                    <a:pt x="68" y="181"/>
                    <a:pt x="68" y="181"/>
                    <a:pt x="68" y="181"/>
                  </a:cubicBezTo>
                  <a:cubicBezTo>
                    <a:pt x="66" y="181"/>
                    <a:pt x="65" y="181"/>
                    <a:pt x="63" y="182"/>
                  </a:cubicBezTo>
                  <a:cubicBezTo>
                    <a:pt x="61" y="178"/>
                    <a:pt x="59" y="175"/>
                    <a:pt x="57" y="171"/>
                  </a:cubicBezTo>
                  <a:cubicBezTo>
                    <a:pt x="59" y="169"/>
                    <a:pt x="60" y="167"/>
                    <a:pt x="60" y="164"/>
                  </a:cubicBezTo>
                  <a:cubicBezTo>
                    <a:pt x="60" y="163"/>
                    <a:pt x="59" y="161"/>
                    <a:pt x="59" y="160"/>
                  </a:cubicBezTo>
                  <a:cubicBezTo>
                    <a:pt x="57" y="158"/>
                    <a:pt x="55" y="158"/>
                    <a:pt x="53" y="158"/>
                  </a:cubicBezTo>
                  <a:cubicBezTo>
                    <a:pt x="52" y="158"/>
                    <a:pt x="51" y="158"/>
                    <a:pt x="50" y="159"/>
                  </a:cubicBezTo>
                  <a:cubicBezTo>
                    <a:pt x="49" y="159"/>
                    <a:pt x="49" y="159"/>
                    <a:pt x="49" y="159"/>
                  </a:cubicBezTo>
                  <a:cubicBezTo>
                    <a:pt x="47" y="155"/>
                    <a:pt x="44" y="150"/>
                    <a:pt x="42" y="147"/>
                  </a:cubicBezTo>
                  <a:cubicBezTo>
                    <a:pt x="43" y="146"/>
                    <a:pt x="43" y="146"/>
                    <a:pt x="44" y="145"/>
                  </a:cubicBezTo>
                  <a:cubicBezTo>
                    <a:pt x="45" y="143"/>
                    <a:pt x="46" y="142"/>
                    <a:pt x="46" y="140"/>
                  </a:cubicBezTo>
                  <a:cubicBezTo>
                    <a:pt x="46" y="139"/>
                    <a:pt x="45" y="137"/>
                    <a:pt x="45" y="136"/>
                  </a:cubicBezTo>
                  <a:cubicBezTo>
                    <a:pt x="43" y="134"/>
                    <a:pt x="41" y="134"/>
                    <a:pt x="39" y="134"/>
                  </a:cubicBezTo>
                  <a:cubicBezTo>
                    <a:pt x="39" y="134"/>
                    <a:pt x="39" y="134"/>
                    <a:pt x="39" y="134"/>
                  </a:cubicBezTo>
                  <a:cubicBezTo>
                    <a:pt x="37" y="134"/>
                    <a:pt x="35" y="134"/>
                    <a:pt x="34" y="136"/>
                  </a:cubicBezTo>
                  <a:cubicBezTo>
                    <a:pt x="31" y="132"/>
                    <a:pt x="28" y="126"/>
                    <a:pt x="26" y="122"/>
                  </a:cubicBezTo>
                  <a:cubicBezTo>
                    <a:pt x="27" y="121"/>
                    <a:pt x="28" y="120"/>
                    <a:pt x="29" y="118"/>
                  </a:cubicBezTo>
                  <a:cubicBezTo>
                    <a:pt x="29" y="118"/>
                    <a:pt x="29" y="117"/>
                    <a:pt x="29" y="117"/>
                  </a:cubicBezTo>
                  <a:cubicBezTo>
                    <a:pt x="29" y="115"/>
                    <a:pt x="28" y="113"/>
                    <a:pt x="27" y="112"/>
                  </a:cubicBezTo>
                  <a:cubicBezTo>
                    <a:pt x="26" y="112"/>
                    <a:pt x="25" y="111"/>
                    <a:pt x="25" y="111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22" y="111"/>
                    <a:pt x="21" y="111"/>
                    <a:pt x="20" y="112"/>
                  </a:cubicBezTo>
                  <a:cubicBezTo>
                    <a:pt x="19" y="113"/>
                    <a:pt x="19" y="113"/>
                    <a:pt x="19" y="113"/>
                  </a:cubicBezTo>
                  <a:moveTo>
                    <a:pt x="23" y="101"/>
                  </a:moveTo>
                  <a:cubicBezTo>
                    <a:pt x="17" y="93"/>
                    <a:pt x="15" y="91"/>
                    <a:pt x="10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8" y="83"/>
                    <a:pt x="7" y="82"/>
                    <a:pt x="6" y="80"/>
                  </a:cubicBezTo>
                  <a:cubicBezTo>
                    <a:pt x="36" y="52"/>
                    <a:pt x="69" y="27"/>
                    <a:pt x="103" y="3"/>
                  </a:cubicBezTo>
                  <a:cubicBezTo>
                    <a:pt x="106" y="9"/>
                    <a:pt x="109" y="12"/>
                    <a:pt x="111" y="15"/>
                  </a:cubicBezTo>
                  <a:cubicBezTo>
                    <a:pt x="114" y="17"/>
                    <a:pt x="117" y="20"/>
                    <a:pt x="122" y="26"/>
                  </a:cubicBezTo>
                  <a:cubicBezTo>
                    <a:pt x="153" y="62"/>
                    <a:pt x="174" y="86"/>
                    <a:pt x="202" y="124"/>
                  </a:cubicBezTo>
                  <a:cubicBezTo>
                    <a:pt x="186" y="132"/>
                    <a:pt x="173" y="146"/>
                    <a:pt x="160" y="158"/>
                  </a:cubicBezTo>
                  <a:cubicBezTo>
                    <a:pt x="154" y="163"/>
                    <a:pt x="147" y="167"/>
                    <a:pt x="141" y="171"/>
                  </a:cubicBezTo>
                  <a:cubicBezTo>
                    <a:pt x="125" y="182"/>
                    <a:pt x="109" y="193"/>
                    <a:pt x="93" y="204"/>
                  </a:cubicBezTo>
                  <a:cubicBezTo>
                    <a:pt x="90" y="198"/>
                    <a:pt x="89" y="195"/>
                    <a:pt x="87" y="192"/>
                  </a:cubicBezTo>
                  <a:cubicBezTo>
                    <a:pt x="85" y="189"/>
                    <a:pt x="83" y="187"/>
                    <a:pt x="79" y="181"/>
                  </a:cubicBezTo>
                  <a:cubicBezTo>
                    <a:pt x="81" y="180"/>
                    <a:pt x="83" y="177"/>
                    <a:pt x="83" y="174"/>
                  </a:cubicBezTo>
                  <a:cubicBezTo>
                    <a:pt x="83" y="172"/>
                    <a:pt x="83" y="171"/>
                    <a:pt x="82" y="170"/>
                  </a:cubicBezTo>
                  <a:cubicBezTo>
                    <a:pt x="81" y="167"/>
                    <a:pt x="78" y="166"/>
                    <a:pt x="75" y="166"/>
                  </a:cubicBezTo>
                  <a:cubicBezTo>
                    <a:pt x="73" y="166"/>
                    <a:pt x="72" y="167"/>
                    <a:pt x="70" y="168"/>
                  </a:cubicBezTo>
                  <a:cubicBezTo>
                    <a:pt x="68" y="164"/>
                    <a:pt x="66" y="161"/>
                    <a:pt x="63" y="156"/>
                  </a:cubicBezTo>
                  <a:cubicBezTo>
                    <a:pt x="65" y="155"/>
                    <a:pt x="66" y="152"/>
                    <a:pt x="66" y="150"/>
                  </a:cubicBezTo>
                  <a:cubicBezTo>
                    <a:pt x="66" y="149"/>
                    <a:pt x="66" y="147"/>
                    <a:pt x="65" y="146"/>
                  </a:cubicBezTo>
                  <a:cubicBezTo>
                    <a:pt x="63" y="144"/>
                    <a:pt x="61" y="144"/>
                    <a:pt x="60" y="144"/>
                  </a:cubicBezTo>
                  <a:cubicBezTo>
                    <a:pt x="58" y="144"/>
                    <a:pt x="57" y="144"/>
                    <a:pt x="56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3" y="141"/>
                    <a:pt x="50" y="137"/>
                    <a:pt x="47" y="133"/>
                  </a:cubicBezTo>
                  <a:cubicBezTo>
                    <a:pt x="48" y="133"/>
                    <a:pt x="49" y="132"/>
                    <a:pt x="49" y="131"/>
                  </a:cubicBezTo>
                  <a:cubicBezTo>
                    <a:pt x="50" y="130"/>
                    <a:pt x="51" y="128"/>
                    <a:pt x="51" y="127"/>
                  </a:cubicBezTo>
                  <a:cubicBezTo>
                    <a:pt x="51" y="125"/>
                    <a:pt x="50" y="124"/>
                    <a:pt x="49" y="123"/>
                  </a:cubicBezTo>
                  <a:cubicBezTo>
                    <a:pt x="48" y="121"/>
                    <a:pt x="46" y="120"/>
                    <a:pt x="44" y="120"/>
                  </a:cubicBezTo>
                  <a:cubicBezTo>
                    <a:pt x="44" y="120"/>
                    <a:pt x="44" y="120"/>
                    <a:pt x="44" y="120"/>
                  </a:cubicBezTo>
                  <a:cubicBezTo>
                    <a:pt x="42" y="120"/>
                    <a:pt x="40" y="121"/>
                    <a:pt x="39" y="123"/>
                  </a:cubicBezTo>
                  <a:cubicBezTo>
                    <a:pt x="36" y="119"/>
                    <a:pt x="32" y="113"/>
                    <a:pt x="30" y="110"/>
                  </a:cubicBezTo>
                  <a:cubicBezTo>
                    <a:pt x="32" y="108"/>
                    <a:pt x="33" y="106"/>
                    <a:pt x="33" y="104"/>
                  </a:cubicBezTo>
                  <a:cubicBezTo>
                    <a:pt x="33" y="102"/>
                    <a:pt x="32" y="101"/>
                    <a:pt x="31" y="100"/>
                  </a:cubicBezTo>
                  <a:cubicBezTo>
                    <a:pt x="30" y="99"/>
                    <a:pt x="29" y="98"/>
                    <a:pt x="28" y="98"/>
                  </a:cubicBezTo>
                  <a:cubicBezTo>
                    <a:pt x="28" y="98"/>
                    <a:pt x="28" y="98"/>
                    <a:pt x="28" y="98"/>
                  </a:cubicBezTo>
                  <a:cubicBezTo>
                    <a:pt x="26" y="98"/>
                    <a:pt x="25" y="99"/>
                    <a:pt x="24" y="100"/>
                  </a:cubicBezTo>
                  <a:cubicBezTo>
                    <a:pt x="23" y="100"/>
                    <a:pt x="23" y="100"/>
                    <a:pt x="23" y="101"/>
                  </a:cubicBezTo>
                  <a:moveTo>
                    <a:pt x="103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67" y="24"/>
                    <a:pt x="34" y="50"/>
                    <a:pt x="3" y="79"/>
                  </a:cubicBezTo>
                  <a:cubicBezTo>
                    <a:pt x="3" y="79"/>
                    <a:pt x="2" y="80"/>
                    <a:pt x="3" y="81"/>
                  </a:cubicBezTo>
                  <a:cubicBezTo>
                    <a:pt x="4" y="83"/>
                    <a:pt x="6" y="84"/>
                    <a:pt x="7" y="85"/>
                  </a:cubicBezTo>
                  <a:cubicBezTo>
                    <a:pt x="6" y="86"/>
                    <a:pt x="5" y="87"/>
                    <a:pt x="4" y="87"/>
                  </a:cubicBezTo>
                  <a:cubicBezTo>
                    <a:pt x="3" y="88"/>
                    <a:pt x="1" y="90"/>
                    <a:pt x="0" y="90"/>
                  </a:cubicBezTo>
                  <a:cubicBezTo>
                    <a:pt x="0" y="91"/>
                    <a:pt x="0" y="91"/>
                    <a:pt x="0" y="92"/>
                  </a:cubicBezTo>
                  <a:cubicBezTo>
                    <a:pt x="9" y="105"/>
                    <a:pt x="9" y="104"/>
                    <a:pt x="18" y="117"/>
                  </a:cubicBezTo>
                  <a:cubicBezTo>
                    <a:pt x="18" y="117"/>
                    <a:pt x="19" y="117"/>
                    <a:pt x="19" y="117"/>
                  </a:cubicBezTo>
                  <a:cubicBezTo>
                    <a:pt x="19" y="117"/>
                    <a:pt x="20" y="117"/>
                    <a:pt x="20" y="117"/>
                  </a:cubicBezTo>
                  <a:cubicBezTo>
                    <a:pt x="20" y="117"/>
                    <a:pt x="21" y="116"/>
                    <a:pt x="21" y="116"/>
                  </a:cubicBezTo>
                  <a:cubicBezTo>
                    <a:pt x="21" y="116"/>
                    <a:pt x="21" y="116"/>
                    <a:pt x="21" y="116"/>
                  </a:cubicBezTo>
                  <a:cubicBezTo>
                    <a:pt x="21" y="115"/>
                    <a:pt x="21" y="115"/>
                    <a:pt x="22" y="114"/>
                  </a:cubicBezTo>
                  <a:cubicBezTo>
                    <a:pt x="22" y="114"/>
                    <a:pt x="23" y="114"/>
                    <a:pt x="24" y="114"/>
                  </a:cubicBezTo>
                  <a:cubicBezTo>
                    <a:pt x="24" y="114"/>
                    <a:pt x="25" y="114"/>
                    <a:pt x="25" y="115"/>
                  </a:cubicBezTo>
                  <a:cubicBezTo>
                    <a:pt x="26" y="115"/>
                    <a:pt x="26" y="116"/>
                    <a:pt x="26" y="117"/>
                  </a:cubicBezTo>
                  <a:cubicBezTo>
                    <a:pt x="26" y="117"/>
                    <a:pt x="26" y="117"/>
                    <a:pt x="26" y="117"/>
                  </a:cubicBezTo>
                  <a:cubicBezTo>
                    <a:pt x="26" y="119"/>
                    <a:pt x="25" y="120"/>
                    <a:pt x="23" y="120"/>
                  </a:cubicBezTo>
                  <a:cubicBezTo>
                    <a:pt x="23" y="120"/>
                    <a:pt x="22" y="121"/>
                    <a:pt x="22" y="121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5" y="126"/>
                    <a:pt x="30" y="135"/>
                    <a:pt x="33" y="139"/>
                  </a:cubicBezTo>
                  <a:cubicBezTo>
                    <a:pt x="33" y="139"/>
                    <a:pt x="33" y="139"/>
                    <a:pt x="34" y="139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5" y="139"/>
                    <a:pt x="35" y="139"/>
                  </a:cubicBezTo>
                  <a:cubicBezTo>
                    <a:pt x="36" y="137"/>
                    <a:pt x="37" y="136"/>
                    <a:pt x="39" y="136"/>
                  </a:cubicBezTo>
                  <a:cubicBezTo>
                    <a:pt x="39" y="136"/>
                    <a:pt x="39" y="136"/>
                    <a:pt x="39" y="136"/>
                  </a:cubicBezTo>
                  <a:cubicBezTo>
                    <a:pt x="40" y="136"/>
                    <a:pt x="42" y="137"/>
                    <a:pt x="42" y="138"/>
                  </a:cubicBezTo>
                  <a:cubicBezTo>
                    <a:pt x="43" y="138"/>
                    <a:pt x="43" y="139"/>
                    <a:pt x="43" y="140"/>
                  </a:cubicBezTo>
                  <a:cubicBezTo>
                    <a:pt x="43" y="141"/>
                    <a:pt x="43" y="142"/>
                    <a:pt x="42" y="143"/>
                  </a:cubicBezTo>
                  <a:cubicBezTo>
                    <a:pt x="41" y="144"/>
                    <a:pt x="40" y="145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8" y="146"/>
                    <a:pt x="38" y="146"/>
                    <a:pt x="38" y="147"/>
                  </a:cubicBezTo>
                  <a:cubicBezTo>
                    <a:pt x="41" y="151"/>
                    <a:pt x="46" y="158"/>
                    <a:pt x="48" y="163"/>
                  </a:cubicBezTo>
                  <a:cubicBezTo>
                    <a:pt x="48" y="163"/>
                    <a:pt x="49" y="163"/>
                    <a:pt x="49" y="163"/>
                  </a:cubicBezTo>
                  <a:cubicBezTo>
                    <a:pt x="49" y="163"/>
                    <a:pt x="49" y="163"/>
                    <a:pt x="49" y="163"/>
                  </a:cubicBezTo>
                  <a:cubicBezTo>
                    <a:pt x="50" y="163"/>
                    <a:pt x="50" y="163"/>
                    <a:pt x="50" y="162"/>
                  </a:cubicBezTo>
                  <a:cubicBezTo>
                    <a:pt x="51" y="162"/>
                    <a:pt x="51" y="161"/>
                    <a:pt x="51" y="161"/>
                  </a:cubicBezTo>
                  <a:cubicBezTo>
                    <a:pt x="52" y="161"/>
                    <a:pt x="53" y="160"/>
                    <a:pt x="53" y="160"/>
                  </a:cubicBezTo>
                  <a:cubicBezTo>
                    <a:pt x="53" y="160"/>
                    <a:pt x="53" y="160"/>
                    <a:pt x="53" y="160"/>
                  </a:cubicBezTo>
                  <a:cubicBezTo>
                    <a:pt x="53" y="160"/>
                    <a:pt x="53" y="160"/>
                    <a:pt x="53" y="160"/>
                  </a:cubicBezTo>
                  <a:cubicBezTo>
                    <a:pt x="55" y="160"/>
                    <a:pt x="56" y="161"/>
                    <a:pt x="56" y="162"/>
                  </a:cubicBezTo>
                  <a:cubicBezTo>
                    <a:pt x="57" y="162"/>
                    <a:pt x="57" y="163"/>
                    <a:pt x="57" y="164"/>
                  </a:cubicBezTo>
                  <a:cubicBezTo>
                    <a:pt x="57" y="166"/>
                    <a:pt x="56" y="168"/>
                    <a:pt x="54" y="169"/>
                  </a:cubicBezTo>
                  <a:cubicBezTo>
                    <a:pt x="54" y="170"/>
                    <a:pt x="53" y="170"/>
                    <a:pt x="54" y="171"/>
                  </a:cubicBezTo>
                  <a:cubicBezTo>
                    <a:pt x="57" y="177"/>
                    <a:pt x="59" y="180"/>
                    <a:pt x="62" y="185"/>
                  </a:cubicBezTo>
                  <a:cubicBezTo>
                    <a:pt x="62" y="185"/>
                    <a:pt x="62" y="186"/>
                    <a:pt x="63" y="186"/>
                  </a:cubicBezTo>
                  <a:cubicBezTo>
                    <a:pt x="63" y="186"/>
                    <a:pt x="63" y="186"/>
                    <a:pt x="63" y="186"/>
                  </a:cubicBezTo>
                  <a:cubicBezTo>
                    <a:pt x="63" y="186"/>
                    <a:pt x="64" y="185"/>
                    <a:pt x="64" y="185"/>
                  </a:cubicBezTo>
                  <a:cubicBezTo>
                    <a:pt x="65" y="184"/>
                    <a:pt x="66" y="184"/>
                    <a:pt x="68" y="184"/>
                  </a:cubicBezTo>
                  <a:cubicBezTo>
                    <a:pt x="68" y="184"/>
                    <a:pt x="68" y="184"/>
                    <a:pt x="68" y="184"/>
                  </a:cubicBezTo>
                  <a:cubicBezTo>
                    <a:pt x="70" y="184"/>
                    <a:pt x="72" y="185"/>
                    <a:pt x="73" y="186"/>
                  </a:cubicBezTo>
                  <a:cubicBezTo>
                    <a:pt x="73" y="187"/>
                    <a:pt x="73" y="188"/>
                    <a:pt x="73" y="188"/>
                  </a:cubicBezTo>
                  <a:cubicBezTo>
                    <a:pt x="73" y="191"/>
                    <a:pt x="71" y="194"/>
                    <a:pt x="69" y="194"/>
                  </a:cubicBezTo>
                  <a:cubicBezTo>
                    <a:pt x="68" y="194"/>
                    <a:pt x="68" y="194"/>
                    <a:pt x="68" y="195"/>
                  </a:cubicBezTo>
                  <a:cubicBezTo>
                    <a:pt x="67" y="195"/>
                    <a:pt x="67" y="196"/>
                    <a:pt x="68" y="196"/>
                  </a:cubicBezTo>
                  <a:cubicBezTo>
                    <a:pt x="72" y="203"/>
                    <a:pt x="75" y="206"/>
                    <a:pt x="76" y="209"/>
                  </a:cubicBezTo>
                  <a:cubicBezTo>
                    <a:pt x="78" y="212"/>
                    <a:pt x="79" y="215"/>
                    <a:pt x="82" y="223"/>
                  </a:cubicBezTo>
                  <a:cubicBezTo>
                    <a:pt x="82" y="223"/>
                    <a:pt x="83" y="223"/>
                    <a:pt x="83" y="223"/>
                  </a:cubicBezTo>
                  <a:cubicBezTo>
                    <a:pt x="83" y="223"/>
                    <a:pt x="83" y="223"/>
                    <a:pt x="83" y="223"/>
                  </a:cubicBezTo>
                  <a:cubicBezTo>
                    <a:pt x="84" y="223"/>
                    <a:pt x="84" y="223"/>
                    <a:pt x="84" y="223"/>
                  </a:cubicBezTo>
                  <a:cubicBezTo>
                    <a:pt x="87" y="221"/>
                    <a:pt x="90" y="219"/>
                    <a:pt x="94" y="217"/>
                  </a:cubicBezTo>
                  <a:cubicBezTo>
                    <a:pt x="95" y="220"/>
                    <a:pt x="96" y="222"/>
                    <a:pt x="98" y="227"/>
                  </a:cubicBezTo>
                  <a:cubicBezTo>
                    <a:pt x="98" y="227"/>
                    <a:pt x="98" y="227"/>
                    <a:pt x="98" y="228"/>
                  </a:cubicBezTo>
                  <a:cubicBezTo>
                    <a:pt x="99" y="228"/>
                    <a:pt x="99" y="228"/>
                    <a:pt x="99" y="228"/>
                  </a:cubicBezTo>
                  <a:cubicBezTo>
                    <a:pt x="99" y="228"/>
                    <a:pt x="99" y="228"/>
                    <a:pt x="100" y="227"/>
                  </a:cubicBezTo>
                  <a:cubicBezTo>
                    <a:pt x="116" y="217"/>
                    <a:pt x="133" y="206"/>
                    <a:pt x="150" y="195"/>
                  </a:cubicBezTo>
                  <a:cubicBezTo>
                    <a:pt x="157" y="191"/>
                    <a:pt x="163" y="187"/>
                    <a:pt x="170" y="182"/>
                  </a:cubicBezTo>
                  <a:cubicBezTo>
                    <a:pt x="184" y="171"/>
                    <a:pt x="197" y="157"/>
                    <a:pt x="214" y="150"/>
                  </a:cubicBezTo>
                  <a:cubicBezTo>
                    <a:pt x="215" y="150"/>
                    <a:pt x="215" y="150"/>
                    <a:pt x="215" y="150"/>
                  </a:cubicBezTo>
                  <a:cubicBezTo>
                    <a:pt x="215" y="149"/>
                    <a:pt x="215" y="149"/>
                    <a:pt x="215" y="148"/>
                  </a:cubicBezTo>
                  <a:cubicBezTo>
                    <a:pt x="210" y="141"/>
                    <a:pt x="205" y="134"/>
                    <a:pt x="201" y="128"/>
                  </a:cubicBezTo>
                  <a:cubicBezTo>
                    <a:pt x="202" y="127"/>
                    <a:pt x="203" y="127"/>
                    <a:pt x="205" y="126"/>
                  </a:cubicBezTo>
                  <a:cubicBezTo>
                    <a:pt x="205" y="126"/>
                    <a:pt x="205" y="126"/>
                    <a:pt x="206" y="125"/>
                  </a:cubicBezTo>
                  <a:cubicBezTo>
                    <a:pt x="206" y="125"/>
                    <a:pt x="206" y="124"/>
                    <a:pt x="205" y="124"/>
                  </a:cubicBezTo>
                  <a:cubicBezTo>
                    <a:pt x="177" y="85"/>
                    <a:pt x="156" y="60"/>
                    <a:pt x="124" y="24"/>
                  </a:cubicBezTo>
                  <a:cubicBezTo>
                    <a:pt x="119" y="18"/>
                    <a:pt x="116" y="16"/>
                    <a:pt x="113" y="13"/>
                  </a:cubicBezTo>
                  <a:cubicBezTo>
                    <a:pt x="111" y="10"/>
                    <a:pt x="108" y="7"/>
                    <a:pt x="104" y="1"/>
                  </a:cubicBezTo>
                  <a:cubicBezTo>
                    <a:pt x="103" y="0"/>
                    <a:pt x="103" y="0"/>
                    <a:pt x="10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6" name="Freeform 807"/>
            <p:cNvSpPr>
              <a:spLocks/>
            </p:cNvSpPr>
            <p:nvPr/>
          </p:nvSpPr>
          <p:spPr bwMode="auto">
            <a:xfrm>
              <a:off x="5116" y="1015"/>
              <a:ext cx="171" cy="120"/>
            </a:xfrm>
            <a:custGeom>
              <a:avLst/>
              <a:gdLst>
                <a:gd name="T0" fmla="*/ 71 w 72"/>
                <a:gd name="T1" fmla="*/ 0 h 51"/>
                <a:gd name="T2" fmla="*/ 70 w 72"/>
                <a:gd name="T3" fmla="*/ 0 h 51"/>
                <a:gd name="T4" fmla="*/ 20 w 72"/>
                <a:gd name="T5" fmla="*/ 34 h 51"/>
                <a:gd name="T6" fmla="*/ 1 w 72"/>
                <a:gd name="T7" fmla="*/ 49 h 51"/>
                <a:gd name="T8" fmla="*/ 1 w 72"/>
                <a:gd name="T9" fmla="*/ 50 h 51"/>
                <a:gd name="T10" fmla="*/ 2 w 72"/>
                <a:gd name="T11" fmla="*/ 51 h 51"/>
                <a:gd name="T12" fmla="*/ 3 w 72"/>
                <a:gd name="T13" fmla="*/ 51 h 51"/>
                <a:gd name="T14" fmla="*/ 21 w 72"/>
                <a:gd name="T15" fmla="*/ 36 h 51"/>
                <a:gd name="T16" fmla="*/ 71 w 72"/>
                <a:gd name="T17" fmla="*/ 3 h 51"/>
                <a:gd name="T18" fmla="*/ 72 w 72"/>
                <a:gd name="T19" fmla="*/ 1 h 51"/>
                <a:gd name="T20" fmla="*/ 71 w 72"/>
                <a:gd name="T2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51">
                  <a:moveTo>
                    <a:pt x="71" y="0"/>
                  </a:moveTo>
                  <a:cubicBezTo>
                    <a:pt x="71" y="0"/>
                    <a:pt x="70" y="0"/>
                    <a:pt x="70" y="0"/>
                  </a:cubicBezTo>
                  <a:cubicBezTo>
                    <a:pt x="52" y="9"/>
                    <a:pt x="36" y="21"/>
                    <a:pt x="20" y="34"/>
                  </a:cubicBezTo>
                  <a:cubicBezTo>
                    <a:pt x="13" y="39"/>
                    <a:pt x="7" y="44"/>
                    <a:pt x="1" y="49"/>
                  </a:cubicBezTo>
                  <a:cubicBezTo>
                    <a:pt x="0" y="49"/>
                    <a:pt x="0" y="50"/>
                    <a:pt x="1" y="50"/>
                  </a:cubicBezTo>
                  <a:cubicBezTo>
                    <a:pt x="1" y="51"/>
                    <a:pt x="1" y="51"/>
                    <a:pt x="2" y="51"/>
                  </a:cubicBezTo>
                  <a:cubicBezTo>
                    <a:pt x="2" y="51"/>
                    <a:pt x="2" y="51"/>
                    <a:pt x="3" y="51"/>
                  </a:cubicBezTo>
                  <a:cubicBezTo>
                    <a:pt x="9" y="46"/>
                    <a:pt x="15" y="41"/>
                    <a:pt x="21" y="36"/>
                  </a:cubicBezTo>
                  <a:cubicBezTo>
                    <a:pt x="37" y="24"/>
                    <a:pt x="53" y="11"/>
                    <a:pt x="71" y="3"/>
                  </a:cubicBezTo>
                  <a:cubicBezTo>
                    <a:pt x="72" y="2"/>
                    <a:pt x="72" y="1"/>
                    <a:pt x="72" y="1"/>
                  </a:cubicBezTo>
                  <a:cubicBezTo>
                    <a:pt x="72" y="0"/>
                    <a:pt x="71" y="0"/>
                    <a:pt x="7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7" name="Freeform 808"/>
            <p:cNvSpPr>
              <a:spLocks/>
            </p:cNvSpPr>
            <p:nvPr/>
          </p:nvSpPr>
          <p:spPr bwMode="auto">
            <a:xfrm>
              <a:off x="5147" y="1060"/>
              <a:ext cx="156" cy="108"/>
            </a:xfrm>
            <a:custGeom>
              <a:avLst/>
              <a:gdLst>
                <a:gd name="T0" fmla="*/ 65 w 66"/>
                <a:gd name="T1" fmla="*/ 0 h 46"/>
                <a:gd name="T2" fmla="*/ 64 w 66"/>
                <a:gd name="T3" fmla="*/ 0 h 46"/>
                <a:gd name="T4" fmla="*/ 1 w 66"/>
                <a:gd name="T5" fmla="*/ 43 h 46"/>
                <a:gd name="T6" fmla="*/ 0 w 66"/>
                <a:gd name="T7" fmla="*/ 45 h 46"/>
                <a:gd name="T8" fmla="*/ 1 w 66"/>
                <a:gd name="T9" fmla="*/ 46 h 46"/>
                <a:gd name="T10" fmla="*/ 2 w 66"/>
                <a:gd name="T11" fmla="*/ 45 h 46"/>
                <a:gd name="T12" fmla="*/ 65 w 66"/>
                <a:gd name="T13" fmla="*/ 2 h 46"/>
                <a:gd name="T14" fmla="*/ 66 w 66"/>
                <a:gd name="T15" fmla="*/ 0 h 46"/>
                <a:gd name="T16" fmla="*/ 65 w 66"/>
                <a:gd name="T1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46">
                  <a:moveTo>
                    <a:pt x="65" y="0"/>
                  </a:moveTo>
                  <a:cubicBezTo>
                    <a:pt x="64" y="0"/>
                    <a:pt x="64" y="0"/>
                    <a:pt x="64" y="0"/>
                  </a:cubicBezTo>
                  <a:cubicBezTo>
                    <a:pt x="43" y="14"/>
                    <a:pt x="21" y="28"/>
                    <a:pt x="1" y="43"/>
                  </a:cubicBezTo>
                  <a:cubicBezTo>
                    <a:pt x="0" y="44"/>
                    <a:pt x="0" y="44"/>
                    <a:pt x="0" y="45"/>
                  </a:cubicBezTo>
                  <a:cubicBezTo>
                    <a:pt x="1" y="45"/>
                    <a:pt x="1" y="46"/>
                    <a:pt x="1" y="46"/>
                  </a:cubicBezTo>
                  <a:cubicBezTo>
                    <a:pt x="2" y="46"/>
                    <a:pt x="2" y="46"/>
                    <a:pt x="2" y="45"/>
                  </a:cubicBezTo>
                  <a:cubicBezTo>
                    <a:pt x="23" y="31"/>
                    <a:pt x="44" y="16"/>
                    <a:pt x="65" y="2"/>
                  </a:cubicBezTo>
                  <a:cubicBezTo>
                    <a:pt x="66" y="2"/>
                    <a:pt x="66" y="1"/>
                    <a:pt x="66" y="0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8" name="Freeform 809"/>
            <p:cNvSpPr>
              <a:spLocks/>
            </p:cNvSpPr>
            <p:nvPr/>
          </p:nvSpPr>
          <p:spPr bwMode="auto">
            <a:xfrm>
              <a:off x="5173" y="1083"/>
              <a:ext cx="161" cy="126"/>
            </a:xfrm>
            <a:custGeom>
              <a:avLst/>
              <a:gdLst>
                <a:gd name="T0" fmla="*/ 67 w 68"/>
                <a:gd name="T1" fmla="*/ 0 h 53"/>
                <a:gd name="T2" fmla="*/ 66 w 68"/>
                <a:gd name="T3" fmla="*/ 0 h 53"/>
                <a:gd name="T4" fmla="*/ 46 w 68"/>
                <a:gd name="T5" fmla="*/ 18 h 53"/>
                <a:gd name="T6" fmla="*/ 1 w 68"/>
                <a:gd name="T7" fmla="*/ 50 h 53"/>
                <a:gd name="T8" fmla="*/ 0 w 68"/>
                <a:gd name="T9" fmla="*/ 52 h 53"/>
                <a:gd name="T10" fmla="*/ 1 w 68"/>
                <a:gd name="T11" fmla="*/ 53 h 53"/>
                <a:gd name="T12" fmla="*/ 2 w 68"/>
                <a:gd name="T13" fmla="*/ 53 h 53"/>
                <a:gd name="T14" fmla="*/ 47 w 68"/>
                <a:gd name="T15" fmla="*/ 20 h 53"/>
                <a:gd name="T16" fmla="*/ 68 w 68"/>
                <a:gd name="T17" fmla="*/ 2 h 53"/>
                <a:gd name="T18" fmla="*/ 68 w 68"/>
                <a:gd name="T19" fmla="*/ 0 h 53"/>
                <a:gd name="T20" fmla="*/ 67 w 68"/>
                <a:gd name="T21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53">
                  <a:moveTo>
                    <a:pt x="67" y="0"/>
                  </a:moveTo>
                  <a:cubicBezTo>
                    <a:pt x="67" y="0"/>
                    <a:pt x="66" y="0"/>
                    <a:pt x="66" y="0"/>
                  </a:cubicBezTo>
                  <a:cubicBezTo>
                    <a:pt x="59" y="6"/>
                    <a:pt x="52" y="12"/>
                    <a:pt x="46" y="18"/>
                  </a:cubicBezTo>
                  <a:cubicBezTo>
                    <a:pt x="31" y="30"/>
                    <a:pt x="17" y="42"/>
                    <a:pt x="1" y="50"/>
                  </a:cubicBezTo>
                  <a:cubicBezTo>
                    <a:pt x="0" y="51"/>
                    <a:pt x="0" y="51"/>
                    <a:pt x="0" y="52"/>
                  </a:cubicBezTo>
                  <a:cubicBezTo>
                    <a:pt x="0" y="53"/>
                    <a:pt x="1" y="53"/>
                    <a:pt x="1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19" y="44"/>
                    <a:pt x="33" y="32"/>
                    <a:pt x="47" y="20"/>
                  </a:cubicBezTo>
                  <a:cubicBezTo>
                    <a:pt x="54" y="14"/>
                    <a:pt x="61" y="8"/>
                    <a:pt x="68" y="2"/>
                  </a:cubicBezTo>
                  <a:cubicBezTo>
                    <a:pt x="68" y="2"/>
                    <a:pt x="68" y="1"/>
                    <a:pt x="68" y="0"/>
                  </a:cubicBezTo>
                  <a:cubicBezTo>
                    <a:pt x="68" y="0"/>
                    <a:pt x="67" y="0"/>
                    <a:pt x="6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9" name="Freeform 810"/>
            <p:cNvSpPr>
              <a:spLocks/>
            </p:cNvSpPr>
            <p:nvPr/>
          </p:nvSpPr>
          <p:spPr bwMode="auto">
            <a:xfrm>
              <a:off x="5208" y="1126"/>
              <a:ext cx="154" cy="128"/>
            </a:xfrm>
            <a:custGeom>
              <a:avLst/>
              <a:gdLst>
                <a:gd name="T0" fmla="*/ 63 w 65"/>
                <a:gd name="T1" fmla="*/ 0 h 54"/>
                <a:gd name="T2" fmla="*/ 62 w 65"/>
                <a:gd name="T3" fmla="*/ 0 h 54"/>
                <a:gd name="T4" fmla="*/ 1 w 65"/>
                <a:gd name="T5" fmla="*/ 52 h 54"/>
                <a:gd name="T6" fmla="*/ 1 w 65"/>
                <a:gd name="T7" fmla="*/ 54 h 54"/>
                <a:gd name="T8" fmla="*/ 2 w 65"/>
                <a:gd name="T9" fmla="*/ 54 h 54"/>
                <a:gd name="T10" fmla="*/ 3 w 65"/>
                <a:gd name="T11" fmla="*/ 54 h 54"/>
                <a:gd name="T12" fmla="*/ 64 w 65"/>
                <a:gd name="T13" fmla="*/ 2 h 54"/>
                <a:gd name="T14" fmla="*/ 64 w 65"/>
                <a:gd name="T15" fmla="*/ 0 h 54"/>
                <a:gd name="T16" fmla="*/ 63 w 65"/>
                <a:gd name="T1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54">
                  <a:moveTo>
                    <a:pt x="63" y="0"/>
                  </a:moveTo>
                  <a:cubicBezTo>
                    <a:pt x="63" y="0"/>
                    <a:pt x="63" y="0"/>
                    <a:pt x="62" y="0"/>
                  </a:cubicBezTo>
                  <a:cubicBezTo>
                    <a:pt x="42" y="17"/>
                    <a:pt x="21" y="34"/>
                    <a:pt x="1" y="52"/>
                  </a:cubicBezTo>
                  <a:cubicBezTo>
                    <a:pt x="0" y="52"/>
                    <a:pt x="0" y="53"/>
                    <a:pt x="1" y="54"/>
                  </a:cubicBezTo>
                  <a:cubicBezTo>
                    <a:pt x="1" y="54"/>
                    <a:pt x="1" y="54"/>
                    <a:pt x="2" y="54"/>
                  </a:cubicBezTo>
                  <a:cubicBezTo>
                    <a:pt x="2" y="54"/>
                    <a:pt x="2" y="54"/>
                    <a:pt x="3" y="54"/>
                  </a:cubicBezTo>
                  <a:cubicBezTo>
                    <a:pt x="23" y="37"/>
                    <a:pt x="44" y="19"/>
                    <a:pt x="64" y="2"/>
                  </a:cubicBezTo>
                  <a:cubicBezTo>
                    <a:pt x="65" y="2"/>
                    <a:pt x="65" y="1"/>
                    <a:pt x="64" y="0"/>
                  </a:cubicBezTo>
                  <a:cubicBezTo>
                    <a:pt x="64" y="0"/>
                    <a:pt x="64" y="0"/>
                    <a:pt x="6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0" name="Freeform 811"/>
            <p:cNvSpPr>
              <a:spLocks/>
            </p:cNvSpPr>
            <p:nvPr/>
          </p:nvSpPr>
          <p:spPr bwMode="auto">
            <a:xfrm>
              <a:off x="5234" y="1161"/>
              <a:ext cx="159" cy="131"/>
            </a:xfrm>
            <a:custGeom>
              <a:avLst/>
              <a:gdLst>
                <a:gd name="T0" fmla="*/ 66 w 67"/>
                <a:gd name="T1" fmla="*/ 0 h 55"/>
                <a:gd name="T2" fmla="*/ 65 w 67"/>
                <a:gd name="T3" fmla="*/ 0 h 55"/>
                <a:gd name="T4" fmla="*/ 1 w 67"/>
                <a:gd name="T5" fmla="*/ 52 h 55"/>
                <a:gd name="T6" fmla="*/ 1 w 67"/>
                <a:gd name="T7" fmla="*/ 54 h 55"/>
                <a:gd name="T8" fmla="*/ 2 w 67"/>
                <a:gd name="T9" fmla="*/ 55 h 55"/>
                <a:gd name="T10" fmla="*/ 3 w 67"/>
                <a:gd name="T11" fmla="*/ 54 h 55"/>
                <a:gd name="T12" fmla="*/ 67 w 67"/>
                <a:gd name="T13" fmla="*/ 2 h 55"/>
                <a:gd name="T14" fmla="*/ 67 w 67"/>
                <a:gd name="T15" fmla="*/ 0 h 55"/>
                <a:gd name="T16" fmla="*/ 66 w 67"/>
                <a:gd name="T1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55">
                  <a:moveTo>
                    <a:pt x="66" y="0"/>
                  </a:moveTo>
                  <a:cubicBezTo>
                    <a:pt x="66" y="0"/>
                    <a:pt x="65" y="0"/>
                    <a:pt x="65" y="0"/>
                  </a:cubicBezTo>
                  <a:cubicBezTo>
                    <a:pt x="44" y="17"/>
                    <a:pt x="22" y="35"/>
                    <a:pt x="1" y="52"/>
                  </a:cubicBezTo>
                  <a:cubicBezTo>
                    <a:pt x="0" y="53"/>
                    <a:pt x="0" y="53"/>
                    <a:pt x="1" y="54"/>
                  </a:cubicBezTo>
                  <a:cubicBezTo>
                    <a:pt x="1" y="54"/>
                    <a:pt x="1" y="55"/>
                    <a:pt x="2" y="55"/>
                  </a:cubicBezTo>
                  <a:cubicBezTo>
                    <a:pt x="2" y="55"/>
                    <a:pt x="2" y="54"/>
                    <a:pt x="3" y="54"/>
                  </a:cubicBezTo>
                  <a:cubicBezTo>
                    <a:pt x="24" y="37"/>
                    <a:pt x="45" y="19"/>
                    <a:pt x="67" y="2"/>
                  </a:cubicBezTo>
                  <a:cubicBezTo>
                    <a:pt x="67" y="2"/>
                    <a:pt x="67" y="1"/>
                    <a:pt x="67" y="0"/>
                  </a:cubicBezTo>
                  <a:cubicBezTo>
                    <a:pt x="67" y="0"/>
                    <a:pt x="66" y="0"/>
                    <a:pt x="66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1" name="Freeform 812"/>
            <p:cNvSpPr>
              <a:spLocks/>
            </p:cNvSpPr>
            <p:nvPr/>
          </p:nvSpPr>
          <p:spPr bwMode="auto">
            <a:xfrm>
              <a:off x="5261" y="1199"/>
              <a:ext cx="158" cy="123"/>
            </a:xfrm>
            <a:custGeom>
              <a:avLst/>
              <a:gdLst>
                <a:gd name="T0" fmla="*/ 65 w 67"/>
                <a:gd name="T1" fmla="*/ 0 h 52"/>
                <a:gd name="T2" fmla="*/ 64 w 67"/>
                <a:gd name="T3" fmla="*/ 0 h 52"/>
                <a:gd name="T4" fmla="*/ 1 w 67"/>
                <a:gd name="T5" fmla="*/ 50 h 52"/>
                <a:gd name="T6" fmla="*/ 1 w 67"/>
                <a:gd name="T7" fmla="*/ 52 h 52"/>
                <a:gd name="T8" fmla="*/ 2 w 67"/>
                <a:gd name="T9" fmla="*/ 52 h 52"/>
                <a:gd name="T10" fmla="*/ 3 w 67"/>
                <a:gd name="T11" fmla="*/ 52 h 52"/>
                <a:gd name="T12" fmla="*/ 66 w 67"/>
                <a:gd name="T13" fmla="*/ 2 h 52"/>
                <a:gd name="T14" fmla="*/ 66 w 67"/>
                <a:gd name="T15" fmla="*/ 0 h 52"/>
                <a:gd name="T16" fmla="*/ 65 w 67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52">
                  <a:moveTo>
                    <a:pt x="65" y="0"/>
                  </a:moveTo>
                  <a:cubicBezTo>
                    <a:pt x="65" y="0"/>
                    <a:pt x="64" y="0"/>
                    <a:pt x="64" y="0"/>
                  </a:cubicBezTo>
                  <a:cubicBezTo>
                    <a:pt x="43" y="17"/>
                    <a:pt x="22" y="33"/>
                    <a:pt x="1" y="50"/>
                  </a:cubicBezTo>
                  <a:cubicBezTo>
                    <a:pt x="0" y="50"/>
                    <a:pt x="0" y="51"/>
                    <a:pt x="1" y="52"/>
                  </a:cubicBezTo>
                  <a:cubicBezTo>
                    <a:pt x="1" y="52"/>
                    <a:pt x="1" y="52"/>
                    <a:pt x="2" y="52"/>
                  </a:cubicBezTo>
                  <a:cubicBezTo>
                    <a:pt x="2" y="52"/>
                    <a:pt x="2" y="52"/>
                    <a:pt x="3" y="52"/>
                  </a:cubicBezTo>
                  <a:cubicBezTo>
                    <a:pt x="24" y="35"/>
                    <a:pt x="45" y="19"/>
                    <a:pt x="66" y="2"/>
                  </a:cubicBezTo>
                  <a:cubicBezTo>
                    <a:pt x="66" y="2"/>
                    <a:pt x="67" y="1"/>
                    <a:pt x="66" y="0"/>
                  </a:cubicBezTo>
                  <a:cubicBezTo>
                    <a:pt x="66" y="0"/>
                    <a:pt x="65" y="0"/>
                    <a:pt x="65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2" name="Freeform 813"/>
            <p:cNvSpPr>
              <a:spLocks noEditPoints="1"/>
            </p:cNvSpPr>
            <p:nvPr/>
          </p:nvSpPr>
          <p:spPr bwMode="auto">
            <a:xfrm>
              <a:off x="3033" y="1557"/>
              <a:ext cx="189" cy="187"/>
            </a:xfrm>
            <a:custGeom>
              <a:avLst/>
              <a:gdLst>
                <a:gd name="T0" fmla="*/ 6 w 80"/>
                <a:gd name="T1" fmla="*/ 69 h 79"/>
                <a:gd name="T2" fmla="*/ 21 w 80"/>
                <a:gd name="T3" fmla="*/ 14 h 79"/>
                <a:gd name="T4" fmla="*/ 38 w 80"/>
                <a:gd name="T5" fmla="*/ 17 h 79"/>
                <a:gd name="T6" fmla="*/ 35 w 80"/>
                <a:gd name="T7" fmla="*/ 23 h 79"/>
                <a:gd name="T8" fmla="*/ 34 w 80"/>
                <a:gd name="T9" fmla="*/ 25 h 79"/>
                <a:gd name="T10" fmla="*/ 36 w 80"/>
                <a:gd name="T11" fmla="*/ 26 h 79"/>
                <a:gd name="T12" fmla="*/ 48 w 80"/>
                <a:gd name="T13" fmla="*/ 28 h 79"/>
                <a:gd name="T14" fmla="*/ 49 w 80"/>
                <a:gd name="T15" fmla="*/ 28 h 79"/>
                <a:gd name="T16" fmla="*/ 51 w 80"/>
                <a:gd name="T17" fmla="*/ 28 h 79"/>
                <a:gd name="T18" fmla="*/ 51 w 80"/>
                <a:gd name="T19" fmla="*/ 28 h 79"/>
                <a:gd name="T20" fmla="*/ 53 w 80"/>
                <a:gd name="T21" fmla="*/ 25 h 79"/>
                <a:gd name="T22" fmla="*/ 57 w 80"/>
                <a:gd name="T23" fmla="*/ 17 h 79"/>
                <a:gd name="T24" fmla="*/ 76 w 80"/>
                <a:gd name="T25" fmla="*/ 18 h 79"/>
                <a:gd name="T26" fmla="*/ 72 w 80"/>
                <a:gd name="T27" fmla="*/ 45 h 79"/>
                <a:gd name="T28" fmla="*/ 62 w 80"/>
                <a:gd name="T29" fmla="*/ 73 h 79"/>
                <a:gd name="T30" fmla="*/ 62 w 80"/>
                <a:gd name="T31" fmla="*/ 75 h 79"/>
                <a:gd name="T32" fmla="*/ 61 w 80"/>
                <a:gd name="T33" fmla="*/ 76 h 79"/>
                <a:gd name="T34" fmla="*/ 61 w 80"/>
                <a:gd name="T35" fmla="*/ 76 h 79"/>
                <a:gd name="T36" fmla="*/ 61 w 80"/>
                <a:gd name="T37" fmla="*/ 76 h 79"/>
                <a:gd name="T38" fmla="*/ 60 w 80"/>
                <a:gd name="T39" fmla="*/ 76 h 79"/>
                <a:gd name="T40" fmla="*/ 25 w 80"/>
                <a:gd name="T41" fmla="*/ 71 h 79"/>
                <a:gd name="T42" fmla="*/ 7 w 80"/>
                <a:gd name="T43" fmla="*/ 69 h 79"/>
                <a:gd name="T44" fmla="*/ 6 w 80"/>
                <a:gd name="T45" fmla="*/ 69 h 79"/>
                <a:gd name="T46" fmla="*/ 49 w 80"/>
                <a:gd name="T47" fmla="*/ 24 h 79"/>
                <a:gd name="T48" fmla="*/ 48 w 80"/>
                <a:gd name="T49" fmla="*/ 24 h 79"/>
                <a:gd name="T50" fmla="*/ 39 w 80"/>
                <a:gd name="T51" fmla="*/ 23 h 79"/>
                <a:gd name="T52" fmla="*/ 48 w 80"/>
                <a:gd name="T53" fmla="*/ 3 h 79"/>
                <a:gd name="T54" fmla="*/ 58 w 80"/>
                <a:gd name="T55" fmla="*/ 6 h 79"/>
                <a:gd name="T56" fmla="*/ 50 w 80"/>
                <a:gd name="T57" fmla="*/ 23 h 79"/>
                <a:gd name="T58" fmla="*/ 50 w 80"/>
                <a:gd name="T59" fmla="*/ 24 h 79"/>
                <a:gd name="T60" fmla="*/ 49 w 80"/>
                <a:gd name="T61" fmla="*/ 24 h 79"/>
                <a:gd name="T62" fmla="*/ 49 w 80"/>
                <a:gd name="T63" fmla="*/ 24 h 79"/>
                <a:gd name="T64" fmla="*/ 47 w 80"/>
                <a:gd name="T65" fmla="*/ 0 h 79"/>
                <a:gd name="T66" fmla="*/ 45 w 80"/>
                <a:gd name="T67" fmla="*/ 1 h 79"/>
                <a:gd name="T68" fmla="*/ 40 w 80"/>
                <a:gd name="T69" fmla="*/ 13 h 79"/>
                <a:gd name="T70" fmla="*/ 21 w 80"/>
                <a:gd name="T71" fmla="*/ 10 h 79"/>
                <a:gd name="T72" fmla="*/ 20 w 80"/>
                <a:gd name="T73" fmla="*/ 9 h 79"/>
                <a:gd name="T74" fmla="*/ 19 w 80"/>
                <a:gd name="T75" fmla="*/ 10 h 79"/>
                <a:gd name="T76" fmla="*/ 18 w 80"/>
                <a:gd name="T77" fmla="*/ 11 h 79"/>
                <a:gd name="T78" fmla="*/ 1 w 80"/>
                <a:gd name="T79" fmla="*/ 70 h 79"/>
                <a:gd name="T80" fmla="*/ 1 w 80"/>
                <a:gd name="T81" fmla="*/ 72 h 79"/>
                <a:gd name="T82" fmla="*/ 2 w 80"/>
                <a:gd name="T83" fmla="*/ 73 h 79"/>
                <a:gd name="T84" fmla="*/ 2 w 80"/>
                <a:gd name="T85" fmla="*/ 73 h 79"/>
                <a:gd name="T86" fmla="*/ 7 w 80"/>
                <a:gd name="T87" fmla="*/ 72 h 79"/>
                <a:gd name="T88" fmla="*/ 7 w 80"/>
                <a:gd name="T89" fmla="*/ 72 h 79"/>
                <a:gd name="T90" fmla="*/ 24 w 80"/>
                <a:gd name="T91" fmla="*/ 74 h 79"/>
                <a:gd name="T92" fmla="*/ 59 w 80"/>
                <a:gd name="T93" fmla="*/ 79 h 79"/>
                <a:gd name="T94" fmla="*/ 59 w 80"/>
                <a:gd name="T95" fmla="*/ 79 h 79"/>
                <a:gd name="T96" fmla="*/ 61 w 80"/>
                <a:gd name="T97" fmla="*/ 79 h 79"/>
                <a:gd name="T98" fmla="*/ 63 w 80"/>
                <a:gd name="T99" fmla="*/ 79 h 79"/>
                <a:gd name="T100" fmla="*/ 64 w 80"/>
                <a:gd name="T101" fmla="*/ 78 h 79"/>
                <a:gd name="T102" fmla="*/ 65 w 80"/>
                <a:gd name="T103" fmla="*/ 76 h 79"/>
                <a:gd name="T104" fmla="*/ 65 w 80"/>
                <a:gd name="T105" fmla="*/ 75 h 79"/>
                <a:gd name="T106" fmla="*/ 76 w 80"/>
                <a:gd name="T107" fmla="*/ 45 h 79"/>
                <a:gd name="T108" fmla="*/ 80 w 80"/>
                <a:gd name="T109" fmla="*/ 17 h 79"/>
                <a:gd name="T110" fmla="*/ 80 w 80"/>
                <a:gd name="T111" fmla="*/ 16 h 79"/>
                <a:gd name="T112" fmla="*/ 79 w 80"/>
                <a:gd name="T113" fmla="*/ 15 h 79"/>
                <a:gd name="T114" fmla="*/ 58 w 80"/>
                <a:gd name="T115" fmla="*/ 13 h 79"/>
                <a:gd name="T116" fmla="*/ 62 w 80"/>
                <a:gd name="T117" fmla="*/ 5 h 79"/>
                <a:gd name="T118" fmla="*/ 62 w 80"/>
                <a:gd name="T119" fmla="*/ 4 h 79"/>
                <a:gd name="T120" fmla="*/ 61 w 80"/>
                <a:gd name="T121" fmla="*/ 3 h 79"/>
                <a:gd name="T122" fmla="*/ 47 w 80"/>
                <a:gd name="T123" fmla="*/ 0 h 79"/>
                <a:gd name="T124" fmla="*/ 47 w 80"/>
                <a:gd name="T12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0" h="79">
                  <a:moveTo>
                    <a:pt x="6" y="69"/>
                  </a:moveTo>
                  <a:cubicBezTo>
                    <a:pt x="16" y="52"/>
                    <a:pt x="18" y="30"/>
                    <a:pt x="21" y="14"/>
                  </a:cubicBezTo>
                  <a:cubicBezTo>
                    <a:pt x="27" y="16"/>
                    <a:pt x="32" y="17"/>
                    <a:pt x="38" y="17"/>
                  </a:cubicBezTo>
                  <a:cubicBezTo>
                    <a:pt x="37" y="19"/>
                    <a:pt x="36" y="21"/>
                    <a:pt x="35" y="23"/>
                  </a:cubicBezTo>
                  <a:cubicBezTo>
                    <a:pt x="34" y="24"/>
                    <a:pt x="34" y="24"/>
                    <a:pt x="34" y="25"/>
                  </a:cubicBezTo>
                  <a:cubicBezTo>
                    <a:pt x="35" y="25"/>
                    <a:pt x="35" y="26"/>
                    <a:pt x="36" y="26"/>
                  </a:cubicBezTo>
                  <a:cubicBezTo>
                    <a:pt x="40" y="27"/>
                    <a:pt x="44" y="27"/>
                    <a:pt x="48" y="28"/>
                  </a:cubicBezTo>
                  <a:cubicBezTo>
                    <a:pt x="48" y="28"/>
                    <a:pt x="49" y="28"/>
                    <a:pt x="49" y="28"/>
                  </a:cubicBezTo>
                  <a:cubicBezTo>
                    <a:pt x="50" y="28"/>
                    <a:pt x="50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2" y="27"/>
                    <a:pt x="53" y="26"/>
                    <a:pt x="53" y="25"/>
                  </a:cubicBezTo>
                  <a:cubicBezTo>
                    <a:pt x="54" y="22"/>
                    <a:pt x="56" y="20"/>
                    <a:pt x="57" y="17"/>
                  </a:cubicBezTo>
                  <a:cubicBezTo>
                    <a:pt x="63" y="17"/>
                    <a:pt x="70" y="17"/>
                    <a:pt x="76" y="18"/>
                  </a:cubicBezTo>
                  <a:cubicBezTo>
                    <a:pt x="74" y="26"/>
                    <a:pt x="74" y="35"/>
                    <a:pt x="72" y="45"/>
                  </a:cubicBezTo>
                  <a:cubicBezTo>
                    <a:pt x="70" y="55"/>
                    <a:pt x="68" y="65"/>
                    <a:pt x="62" y="73"/>
                  </a:cubicBezTo>
                  <a:cubicBezTo>
                    <a:pt x="62" y="74"/>
                    <a:pt x="62" y="75"/>
                    <a:pt x="62" y="75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1" y="76"/>
                    <a:pt x="60" y="76"/>
                    <a:pt x="60" y="76"/>
                  </a:cubicBezTo>
                  <a:cubicBezTo>
                    <a:pt x="48" y="74"/>
                    <a:pt x="36" y="72"/>
                    <a:pt x="25" y="71"/>
                  </a:cubicBezTo>
                  <a:cubicBezTo>
                    <a:pt x="19" y="70"/>
                    <a:pt x="13" y="69"/>
                    <a:pt x="7" y="69"/>
                  </a:cubicBezTo>
                  <a:cubicBezTo>
                    <a:pt x="7" y="69"/>
                    <a:pt x="6" y="69"/>
                    <a:pt x="6" y="69"/>
                  </a:cubicBezTo>
                  <a:moveTo>
                    <a:pt x="49" y="24"/>
                  </a:moveTo>
                  <a:cubicBezTo>
                    <a:pt x="48" y="24"/>
                    <a:pt x="48" y="24"/>
                    <a:pt x="48" y="24"/>
                  </a:cubicBezTo>
                  <a:cubicBezTo>
                    <a:pt x="45" y="24"/>
                    <a:pt x="42" y="23"/>
                    <a:pt x="39" y="23"/>
                  </a:cubicBezTo>
                  <a:cubicBezTo>
                    <a:pt x="43" y="17"/>
                    <a:pt x="46" y="10"/>
                    <a:pt x="48" y="3"/>
                  </a:cubicBezTo>
                  <a:cubicBezTo>
                    <a:pt x="51" y="4"/>
                    <a:pt x="55" y="4"/>
                    <a:pt x="58" y="6"/>
                  </a:cubicBezTo>
                  <a:cubicBezTo>
                    <a:pt x="55" y="11"/>
                    <a:pt x="53" y="17"/>
                    <a:pt x="50" y="23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moveTo>
                    <a:pt x="47" y="0"/>
                  </a:moveTo>
                  <a:cubicBezTo>
                    <a:pt x="46" y="0"/>
                    <a:pt x="45" y="0"/>
                    <a:pt x="45" y="1"/>
                  </a:cubicBezTo>
                  <a:cubicBezTo>
                    <a:pt x="44" y="5"/>
                    <a:pt x="42" y="9"/>
                    <a:pt x="40" y="13"/>
                  </a:cubicBezTo>
                  <a:cubicBezTo>
                    <a:pt x="33" y="13"/>
                    <a:pt x="26" y="13"/>
                    <a:pt x="21" y="10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19" y="9"/>
                    <a:pt x="19" y="10"/>
                  </a:cubicBezTo>
                  <a:cubicBezTo>
                    <a:pt x="18" y="10"/>
                    <a:pt x="18" y="10"/>
                    <a:pt x="18" y="11"/>
                  </a:cubicBezTo>
                  <a:cubicBezTo>
                    <a:pt x="15" y="28"/>
                    <a:pt x="13" y="53"/>
                    <a:pt x="1" y="70"/>
                  </a:cubicBezTo>
                  <a:cubicBezTo>
                    <a:pt x="0" y="70"/>
                    <a:pt x="0" y="71"/>
                    <a:pt x="1" y="72"/>
                  </a:cubicBezTo>
                  <a:cubicBezTo>
                    <a:pt x="1" y="72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4" y="73"/>
                    <a:pt x="6" y="72"/>
                    <a:pt x="7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13" y="72"/>
                    <a:pt x="18" y="73"/>
                    <a:pt x="24" y="74"/>
                  </a:cubicBezTo>
                  <a:cubicBezTo>
                    <a:pt x="36" y="76"/>
                    <a:pt x="48" y="78"/>
                    <a:pt x="59" y="79"/>
                  </a:cubicBezTo>
                  <a:cubicBezTo>
                    <a:pt x="59" y="79"/>
                    <a:pt x="59" y="79"/>
                    <a:pt x="59" y="79"/>
                  </a:cubicBezTo>
                  <a:cubicBezTo>
                    <a:pt x="60" y="79"/>
                    <a:pt x="60" y="79"/>
                    <a:pt x="61" y="79"/>
                  </a:cubicBezTo>
                  <a:cubicBezTo>
                    <a:pt x="61" y="79"/>
                    <a:pt x="62" y="79"/>
                    <a:pt x="63" y="79"/>
                  </a:cubicBezTo>
                  <a:cubicBezTo>
                    <a:pt x="63" y="79"/>
                    <a:pt x="64" y="78"/>
                    <a:pt x="64" y="78"/>
                  </a:cubicBezTo>
                  <a:cubicBezTo>
                    <a:pt x="65" y="77"/>
                    <a:pt x="65" y="77"/>
                    <a:pt x="65" y="76"/>
                  </a:cubicBezTo>
                  <a:cubicBezTo>
                    <a:pt x="65" y="76"/>
                    <a:pt x="65" y="75"/>
                    <a:pt x="65" y="75"/>
                  </a:cubicBezTo>
                  <a:cubicBezTo>
                    <a:pt x="71" y="66"/>
                    <a:pt x="74" y="56"/>
                    <a:pt x="76" y="45"/>
                  </a:cubicBezTo>
                  <a:cubicBezTo>
                    <a:pt x="77" y="35"/>
                    <a:pt x="78" y="25"/>
                    <a:pt x="80" y="17"/>
                  </a:cubicBezTo>
                  <a:cubicBezTo>
                    <a:pt x="80" y="17"/>
                    <a:pt x="80" y="16"/>
                    <a:pt x="80" y="16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71" y="14"/>
                    <a:pt x="65" y="14"/>
                    <a:pt x="58" y="13"/>
                  </a:cubicBezTo>
                  <a:cubicBezTo>
                    <a:pt x="60" y="11"/>
                    <a:pt x="61" y="8"/>
                    <a:pt x="62" y="5"/>
                  </a:cubicBezTo>
                  <a:cubicBezTo>
                    <a:pt x="62" y="5"/>
                    <a:pt x="62" y="4"/>
                    <a:pt x="62" y="4"/>
                  </a:cubicBezTo>
                  <a:cubicBezTo>
                    <a:pt x="62" y="3"/>
                    <a:pt x="61" y="3"/>
                    <a:pt x="61" y="3"/>
                  </a:cubicBezTo>
                  <a:cubicBezTo>
                    <a:pt x="56" y="1"/>
                    <a:pt x="52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3" name="Freeform 814"/>
            <p:cNvSpPr>
              <a:spLocks/>
            </p:cNvSpPr>
            <p:nvPr/>
          </p:nvSpPr>
          <p:spPr bwMode="auto">
            <a:xfrm>
              <a:off x="3092" y="1635"/>
              <a:ext cx="92" cy="16"/>
            </a:xfrm>
            <a:custGeom>
              <a:avLst/>
              <a:gdLst>
                <a:gd name="T0" fmla="*/ 2 w 39"/>
                <a:gd name="T1" fmla="*/ 0 h 7"/>
                <a:gd name="T2" fmla="*/ 1 w 39"/>
                <a:gd name="T3" fmla="*/ 1 h 7"/>
                <a:gd name="T4" fmla="*/ 2 w 39"/>
                <a:gd name="T5" fmla="*/ 4 h 7"/>
                <a:gd name="T6" fmla="*/ 37 w 39"/>
                <a:gd name="T7" fmla="*/ 7 h 7"/>
                <a:gd name="T8" fmla="*/ 37 w 39"/>
                <a:gd name="T9" fmla="*/ 7 h 7"/>
                <a:gd name="T10" fmla="*/ 39 w 39"/>
                <a:gd name="T11" fmla="*/ 6 h 7"/>
                <a:gd name="T12" fmla="*/ 37 w 39"/>
                <a:gd name="T13" fmla="*/ 4 h 7"/>
                <a:gd name="T14" fmla="*/ 3 w 39"/>
                <a:gd name="T15" fmla="*/ 0 h 7"/>
                <a:gd name="T16" fmla="*/ 2 w 39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7">
                  <a:moveTo>
                    <a:pt x="2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13" y="6"/>
                    <a:pt x="25" y="7"/>
                    <a:pt x="37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8" y="7"/>
                    <a:pt x="39" y="7"/>
                    <a:pt x="39" y="6"/>
                  </a:cubicBezTo>
                  <a:cubicBezTo>
                    <a:pt x="39" y="5"/>
                    <a:pt x="38" y="4"/>
                    <a:pt x="37" y="4"/>
                  </a:cubicBezTo>
                  <a:cubicBezTo>
                    <a:pt x="26" y="4"/>
                    <a:pt x="14" y="2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4" name="Freeform 815"/>
            <p:cNvSpPr>
              <a:spLocks/>
            </p:cNvSpPr>
            <p:nvPr/>
          </p:nvSpPr>
          <p:spPr bwMode="auto">
            <a:xfrm>
              <a:off x="3082" y="1661"/>
              <a:ext cx="93" cy="19"/>
            </a:xfrm>
            <a:custGeom>
              <a:avLst/>
              <a:gdLst>
                <a:gd name="T0" fmla="*/ 2 w 39"/>
                <a:gd name="T1" fmla="*/ 0 h 8"/>
                <a:gd name="T2" fmla="*/ 0 w 39"/>
                <a:gd name="T3" fmla="*/ 2 h 8"/>
                <a:gd name="T4" fmla="*/ 2 w 39"/>
                <a:gd name="T5" fmla="*/ 4 h 8"/>
                <a:gd name="T6" fmla="*/ 2 w 39"/>
                <a:gd name="T7" fmla="*/ 4 h 8"/>
                <a:gd name="T8" fmla="*/ 37 w 39"/>
                <a:gd name="T9" fmla="*/ 8 h 8"/>
                <a:gd name="T10" fmla="*/ 37 w 39"/>
                <a:gd name="T11" fmla="*/ 8 h 8"/>
                <a:gd name="T12" fmla="*/ 39 w 39"/>
                <a:gd name="T13" fmla="*/ 6 h 8"/>
                <a:gd name="T14" fmla="*/ 37 w 39"/>
                <a:gd name="T15" fmla="*/ 4 h 8"/>
                <a:gd name="T16" fmla="*/ 3 w 39"/>
                <a:gd name="T17" fmla="*/ 0 h 8"/>
                <a:gd name="T18" fmla="*/ 2 w 3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8">
                  <a:moveTo>
                    <a:pt x="2" y="0"/>
                  </a:moveTo>
                  <a:cubicBezTo>
                    <a:pt x="1" y="0"/>
                    <a:pt x="1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3" y="6"/>
                    <a:pt x="25" y="8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8" y="8"/>
                    <a:pt x="39" y="7"/>
                    <a:pt x="39" y="6"/>
                  </a:cubicBezTo>
                  <a:cubicBezTo>
                    <a:pt x="39" y="5"/>
                    <a:pt x="38" y="4"/>
                    <a:pt x="37" y="4"/>
                  </a:cubicBezTo>
                  <a:cubicBezTo>
                    <a:pt x="25" y="4"/>
                    <a:pt x="14" y="3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5" name="Freeform 816"/>
            <p:cNvSpPr>
              <a:spLocks/>
            </p:cNvSpPr>
            <p:nvPr/>
          </p:nvSpPr>
          <p:spPr bwMode="auto">
            <a:xfrm>
              <a:off x="3080" y="1684"/>
              <a:ext cx="33" cy="15"/>
            </a:xfrm>
            <a:custGeom>
              <a:avLst/>
              <a:gdLst>
                <a:gd name="T0" fmla="*/ 4 w 14"/>
                <a:gd name="T1" fmla="*/ 0 h 6"/>
                <a:gd name="T2" fmla="*/ 1 w 14"/>
                <a:gd name="T3" fmla="*/ 0 h 6"/>
                <a:gd name="T4" fmla="*/ 0 w 14"/>
                <a:gd name="T5" fmla="*/ 2 h 6"/>
                <a:gd name="T6" fmla="*/ 1 w 14"/>
                <a:gd name="T7" fmla="*/ 4 h 6"/>
                <a:gd name="T8" fmla="*/ 2 w 14"/>
                <a:gd name="T9" fmla="*/ 4 h 6"/>
                <a:gd name="T10" fmla="*/ 4 w 14"/>
                <a:gd name="T11" fmla="*/ 3 h 6"/>
                <a:gd name="T12" fmla="*/ 4 w 14"/>
                <a:gd name="T13" fmla="*/ 3 h 6"/>
                <a:gd name="T14" fmla="*/ 11 w 14"/>
                <a:gd name="T15" fmla="*/ 5 h 6"/>
                <a:gd name="T16" fmla="*/ 12 w 14"/>
                <a:gd name="T17" fmla="*/ 6 h 6"/>
                <a:gd name="T18" fmla="*/ 14 w 14"/>
                <a:gd name="T19" fmla="*/ 5 h 6"/>
                <a:gd name="T20" fmla="*/ 13 w 14"/>
                <a:gd name="T21" fmla="*/ 2 h 6"/>
                <a:gd name="T22" fmla="*/ 4 w 14"/>
                <a:gd name="T2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6">
                  <a:moveTo>
                    <a:pt x="4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7" y="3"/>
                    <a:pt x="9" y="4"/>
                    <a:pt x="11" y="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6"/>
                    <a:pt x="13" y="5"/>
                    <a:pt x="14" y="5"/>
                  </a:cubicBezTo>
                  <a:cubicBezTo>
                    <a:pt x="14" y="4"/>
                    <a:pt x="14" y="3"/>
                    <a:pt x="13" y="2"/>
                  </a:cubicBezTo>
                  <a:cubicBezTo>
                    <a:pt x="10" y="1"/>
                    <a:pt x="7" y="0"/>
                    <a:pt x="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6" name="Freeform 817"/>
            <p:cNvSpPr>
              <a:spLocks noEditPoints="1"/>
            </p:cNvSpPr>
            <p:nvPr/>
          </p:nvSpPr>
          <p:spPr bwMode="auto">
            <a:xfrm>
              <a:off x="2734" y="1341"/>
              <a:ext cx="223" cy="268"/>
            </a:xfrm>
            <a:custGeom>
              <a:avLst/>
              <a:gdLst>
                <a:gd name="T0" fmla="*/ 24 w 94"/>
                <a:gd name="T1" fmla="*/ 100 h 113"/>
                <a:gd name="T2" fmla="*/ 91 w 94"/>
                <a:gd name="T3" fmla="*/ 94 h 113"/>
                <a:gd name="T4" fmla="*/ 88 w 94"/>
                <a:gd name="T5" fmla="*/ 93 h 113"/>
                <a:gd name="T6" fmla="*/ 86 w 94"/>
                <a:gd name="T7" fmla="*/ 94 h 113"/>
                <a:gd name="T8" fmla="*/ 85 w 94"/>
                <a:gd name="T9" fmla="*/ 93 h 113"/>
                <a:gd name="T10" fmla="*/ 83 w 94"/>
                <a:gd name="T11" fmla="*/ 94 h 113"/>
                <a:gd name="T12" fmla="*/ 24 w 94"/>
                <a:gd name="T13" fmla="*/ 107 h 113"/>
                <a:gd name="T14" fmla="*/ 74 w 94"/>
                <a:gd name="T15" fmla="*/ 15 h 113"/>
                <a:gd name="T16" fmla="*/ 82 w 94"/>
                <a:gd name="T17" fmla="*/ 21 h 113"/>
                <a:gd name="T18" fmla="*/ 88 w 94"/>
                <a:gd name="T19" fmla="*/ 72 h 113"/>
                <a:gd name="T20" fmla="*/ 24 w 94"/>
                <a:gd name="T21" fmla="*/ 13 h 113"/>
                <a:gd name="T22" fmla="*/ 24 w 94"/>
                <a:gd name="T23" fmla="*/ 12 h 113"/>
                <a:gd name="T24" fmla="*/ 26 w 94"/>
                <a:gd name="T25" fmla="*/ 10 h 113"/>
                <a:gd name="T26" fmla="*/ 37 w 94"/>
                <a:gd name="T27" fmla="*/ 9 h 113"/>
                <a:gd name="T28" fmla="*/ 42 w 94"/>
                <a:gd name="T29" fmla="*/ 25 h 113"/>
                <a:gd name="T30" fmla="*/ 43 w 94"/>
                <a:gd name="T31" fmla="*/ 28 h 113"/>
                <a:gd name="T32" fmla="*/ 36 w 94"/>
                <a:gd name="T33" fmla="*/ 32 h 113"/>
                <a:gd name="T34" fmla="*/ 27 w 94"/>
                <a:gd name="T35" fmla="*/ 38 h 113"/>
                <a:gd name="T36" fmla="*/ 43 w 94"/>
                <a:gd name="T37" fmla="*/ 32 h 113"/>
                <a:gd name="T38" fmla="*/ 46 w 94"/>
                <a:gd name="T39" fmla="*/ 28 h 113"/>
                <a:gd name="T40" fmla="*/ 45 w 94"/>
                <a:gd name="T41" fmla="*/ 22 h 113"/>
                <a:gd name="T42" fmla="*/ 67 w 94"/>
                <a:gd name="T43" fmla="*/ 6 h 113"/>
                <a:gd name="T44" fmla="*/ 88 w 94"/>
                <a:gd name="T45" fmla="*/ 81 h 113"/>
                <a:gd name="T46" fmla="*/ 23 w 94"/>
                <a:gd name="T47" fmla="*/ 96 h 113"/>
                <a:gd name="T48" fmla="*/ 9 w 94"/>
                <a:gd name="T49" fmla="*/ 102 h 113"/>
                <a:gd name="T50" fmla="*/ 4 w 94"/>
                <a:gd name="T51" fmla="*/ 30 h 113"/>
                <a:gd name="T52" fmla="*/ 23 w 94"/>
                <a:gd name="T53" fmla="*/ 25 h 113"/>
                <a:gd name="T54" fmla="*/ 26 w 94"/>
                <a:gd name="T55" fmla="*/ 38 h 113"/>
                <a:gd name="T56" fmla="*/ 71 w 94"/>
                <a:gd name="T57" fmla="*/ 0 h 113"/>
                <a:gd name="T58" fmla="*/ 69 w 94"/>
                <a:gd name="T59" fmla="*/ 2 h 113"/>
                <a:gd name="T60" fmla="*/ 66 w 94"/>
                <a:gd name="T61" fmla="*/ 3 h 113"/>
                <a:gd name="T62" fmla="*/ 42 w 94"/>
                <a:gd name="T63" fmla="*/ 12 h 113"/>
                <a:gd name="T64" fmla="*/ 39 w 94"/>
                <a:gd name="T65" fmla="*/ 4 h 113"/>
                <a:gd name="T66" fmla="*/ 37 w 94"/>
                <a:gd name="T67" fmla="*/ 2 h 113"/>
                <a:gd name="T68" fmla="*/ 25 w 94"/>
                <a:gd name="T69" fmla="*/ 7 h 113"/>
                <a:gd name="T70" fmla="*/ 21 w 94"/>
                <a:gd name="T71" fmla="*/ 10 h 113"/>
                <a:gd name="T72" fmla="*/ 20 w 94"/>
                <a:gd name="T73" fmla="*/ 14 h 113"/>
                <a:gd name="T74" fmla="*/ 4 w 94"/>
                <a:gd name="T75" fmla="*/ 27 h 113"/>
                <a:gd name="T76" fmla="*/ 2 w 94"/>
                <a:gd name="T77" fmla="*/ 26 h 113"/>
                <a:gd name="T78" fmla="*/ 0 w 94"/>
                <a:gd name="T79" fmla="*/ 29 h 113"/>
                <a:gd name="T80" fmla="*/ 5 w 94"/>
                <a:gd name="T81" fmla="*/ 104 h 113"/>
                <a:gd name="T82" fmla="*/ 7 w 94"/>
                <a:gd name="T83" fmla="*/ 106 h 113"/>
                <a:gd name="T84" fmla="*/ 21 w 94"/>
                <a:gd name="T85" fmla="*/ 101 h 113"/>
                <a:gd name="T86" fmla="*/ 22 w 94"/>
                <a:gd name="T87" fmla="*/ 112 h 113"/>
                <a:gd name="T88" fmla="*/ 24 w 94"/>
                <a:gd name="T89" fmla="*/ 112 h 113"/>
                <a:gd name="T90" fmla="*/ 86 w 94"/>
                <a:gd name="T91" fmla="*/ 97 h 113"/>
                <a:gd name="T92" fmla="*/ 88 w 94"/>
                <a:gd name="T93" fmla="*/ 98 h 113"/>
                <a:gd name="T94" fmla="*/ 94 w 94"/>
                <a:gd name="T95" fmla="*/ 95 h 113"/>
                <a:gd name="T96" fmla="*/ 86 w 94"/>
                <a:gd name="T97" fmla="*/ 21 h 113"/>
                <a:gd name="T98" fmla="*/ 86 w 94"/>
                <a:gd name="T99" fmla="*/ 10 h 113"/>
                <a:gd name="T100" fmla="*/ 84 w 94"/>
                <a:gd name="T101" fmla="*/ 10 h 113"/>
                <a:gd name="T102" fmla="*/ 73 w 94"/>
                <a:gd name="T103" fmla="*/ 12 h 113"/>
                <a:gd name="T104" fmla="*/ 73 w 94"/>
                <a:gd name="T105" fmla="*/ 5 h 113"/>
                <a:gd name="T106" fmla="*/ 73 w 94"/>
                <a:gd name="T107" fmla="*/ 3 h 113"/>
                <a:gd name="T108" fmla="*/ 72 w 94"/>
                <a:gd name="T109" fmla="*/ 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13">
                  <a:moveTo>
                    <a:pt x="24" y="107"/>
                  </a:moveTo>
                  <a:cubicBezTo>
                    <a:pt x="24" y="105"/>
                    <a:pt x="24" y="102"/>
                    <a:pt x="24" y="100"/>
                  </a:cubicBezTo>
                  <a:cubicBezTo>
                    <a:pt x="45" y="93"/>
                    <a:pt x="67" y="88"/>
                    <a:pt x="90" y="85"/>
                  </a:cubicBezTo>
                  <a:cubicBezTo>
                    <a:pt x="90" y="88"/>
                    <a:pt x="90" y="91"/>
                    <a:pt x="91" y="94"/>
                  </a:cubicBezTo>
                  <a:cubicBezTo>
                    <a:pt x="90" y="94"/>
                    <a:pt x="90" y="94"/>
                    <a:pt x="90" y="94"/>
                  </a:cubicBezTo>
                  <a:cubicBezTo>
                    <a:pt x="89" y="94"/>
                    <a:pt x="89" y="93"/>
                    <a:pt x="88" y="93"/>
                  </a:cubicBezTo>
                  <a:cubicBezTo>
                    <a:pt x="88" y="93"/>
                    <a:pt x="88" y="93"/>
                    <a:pt x="88" y="93"/>
                  </a:cubicBezTo>
                  <a:cubicBezTo>
                    <a:pt x="88" y="93"/>
                    <a:pt x="87" y="94"/>
                    <a:pt x="86" y="94"/>
                  </a:cubicBezTo>
                  <a:cubicBezTo>
                    <a:pt x="86" y="93"/>
                    <a:pt x="86" y="93"/>
                    <a:pt x="86" y="93"/>
                  </a:cubicBezTo>
                  <a:cubicBezTo>
                    <a:pt x="86" y="93"/>
                    <a:pt x="85" y="93"/>
                    <a:pt x="85" y="93"/>
                  </a:cubicBezTo>
                  <a:cubicBezTo>
                    <a:pt x="84" y="93"/>
                    <a:pt x="84" y="93"/>
                    <a:pt x="84" y="94"/>
                  </a:cubicBezTo>
                  <a:cubicBezTo>
                    <a:pt x="83" y="94"/>
                    <a:pt x="83" y="94"/>
                    <a:pt x="83" y="94"/>
                  </a:cubicBezTo>
                  <a:cubicBezTo>
                    <a:pt x="68" y="97"/>
                    <a:pt x="53" y="100"/>
                    <a:pt x="38" y="103"/>
                  </a:cubicBezTo>
                  <a:cubicBezTo>
                    <a:pt x="34" y="104"/>
                    <a:pt x="29" y="105"/>
                    <a:pt x="24" y="107"/>
                  </a:cubicBezTo>
                  <a:moveTo>
                    <a:pt x="88" y="72"/>
                  </a:moveTo>
                  <a:cubicBezTo>
                    <a:pt x="81" y="54"/>
                    <a:pt x="77" y="35"/>
                    <a:pt x="74" y="15"/>
                  </a:cubicBezTo>
                  <a:cubicBezTo>
                    <a:pt x="77" y="15"/>
                    <a:pt x="80" y="15"/>
                    <a:pt x="83" y="14"/>
                  </a:cubicBezTo>
                  <a:cubicBezTo>
                    <a:pt x="82" y="16"/>
                    <a:pt x="82" y="19"/>
                    <a:pt x="82" y="21"/>
                  </a:cubicBezTo>
                  <a:cubicBezTo>
                    <a:pt x="82" y="26"/>
                    <a:pt x="83" y="32"/>
                    <a:pt x="83" y="37"/>
                  </a:cubicBezTo>
                  <a:cubicBezTo>
                    <a:pt x="85" y="49"/>
                    <a:pt x="86" y="60"/>
                    <a:pt x="88" y="72"/>
                  </a:cubicBezTo>
                  <a:moveTo>
                    <a:pt x="28" y="34"/>
                  </a:moveTo>
                  <a:cubicBezTo>
                    <a:pt x="28" y="26"/>
                    <a:pt x="25" y="18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1"/>
                    <a:pt x="24" y="11"/>
                    <a:pt x="25" y="11"/>
                  </a:cubicBezTo>
                  <a:cubicBezTo>
                    <a:pt x="25" y="11"/>
                    <a:pt x="26" y="10"/>
                    <a:pt x="26" y="10"/>
                  </a:cubicBezTo>
                  <a:cubicBezTo>
                    <a:pt x="30" y="9"/>
                    <a:pt x="33" y="7"/>
                    <a:pt x="36" y="6"/>
                  </a:cubicBezTo>
                  <a:cubicBezTo>
                    <a:pt x="36" y="7"/>
                    <a:pt x="37" y="8"/>
                    <a:pt x="37" y="9"/>
                  </a:cubicBezTo>
                  <a:cubicBezTo>
                    <a:pt x="38" y="13"/>
                    <a:pt x="39" y="17"/>
                    <a:pt x="41" y="20"/>
                  </a:cubicBezTo>
                  <a:cubicBezTo>
                    <a:pt x="41" y="22"/>
                    <a:pt x="42" y="23"/>
                    <a:pt x="42" y="25"/>
                  </a:cubicBezTo>
                  <a:cubicBezTo>
                    <a:pt x="43" y="26"/>
                    <a:pt x="43" y="27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30"/>
                    <a:pt x="39" y="31"/>
                    <a:pt x="36" y="32"/>
                  </a:cubicBezTo>
                  <a:cubicBezTo>
                    <a:pt x="33" y="33"/>
                    <a:pt x="30" y="34"/>
                    <a:pt x="28" y="34"/>
                  </a:cubicBezTo>
                  <a:moveTo>
                    <a:pt x="27" y="38"/>
                  </a:moveTo>
                  <a:cubicBezTo>
                    <a:pt x="30" y="38"/>
                    <a:pt x="35" y="37"/>
                    <a:pt x="38" y="35"/>
                  </a:cubicBezTo>
                  <a:cubicBezTo>
                    <a:pt x="40" y="34"/>
                    <a:pt x="42" y="33"/>
                    <a:pt x="43" y="32"/>
                  </a:cubicBezTo>
                  <a:cubicBezTo>
                    <a:pt x="44" y="32"/>
                    <a:pt x="45" y="31"/>
                    <a:pt x="45" y="31"/>
                  </a:cubicBezTo>
                  <a:cubicBezTo>
                    <a:pt x="46" y="30"/>
                    <a:pt x="46" y="29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6"/>
                    <a:pt x="46" y="24"/>
                    <a:pt x="45" y="22"/>
                  </a:cubicBezTo>
                  <a:cubicBezTo>
                    <a:pt x="45" y="21"/>
                    <a:pt x="44" y="19"/>
                    <a:pt x="44" y="17"/>
                  </a:cubicBezTo>
                  <a:cubicBezTo>
                    <a:pt x="52" y="14"/>
                    <a:pt x="60" y="10"/>
                    <a:pt x="67" y="6"/>
                  </a:cubicBezTo>
                  <a:cubicBezTo>
                    <a:pt x="68" y="6"/>
                    <a:pt x="68" y="6"/>
                    <a:pt x="69" y="5"/>
                  </a:cubicBezTo>
                  <a:cubicBezTo>
                    <a:pt x="72" y="31"/>
                    <a:pt x="78" y="57"/>
                    <a:pt x="88" y="81"/>
                  </a:cubicBezTo>
                  <a:cubicBezTo>
                    <a:pt x="66" y="84"/>
                    <a:pt x="44" y="89"/>
                    <a:pt x="24" y="96"/>
                  </a:cubicBezTo>
                  <a:cubicBezTo>
                    <a:pt x="23" y="96"/>
                    <a:pt x="23" y="96"/>
                    <a:pt x="23" y="96"/>
                  </a:cubicBezTo>
                  <a:cubicBezTo>
                    <a:pt x="22" y="96"/>
                    <a:pt x="21" y="96"/>
                    <a:pt x="21" y="97"/>
                  </a:cubicBezTo>
                  <a:cubicBezTo>
                    <a:pt x="17" y="99"/>
                    <a:pt x="13" y="100"/>
                    <a:pt x="9" y="102"/>
                  </a:cubicBezTo>
                  <a:cubicBezTo>
                    <a:pt x="9" y="96"/>
                    <a:pt x="9" y="91"/>
                    <a:pt x="9" y="86"/>
                  </a:cubicBezTo>
                  <a:cubicBezTo>
                    <a:pt x="9" y="67"/>
                    <a:pt x="7" y="49"/>
                    <a:pt x="4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11" y="29"/>
                    <a:pt x="17" y="27"/>
                    <a:pt x="23" y="25"/>
                  </a:cubicBezTo>
                  <a:cubicBezTo>
                    <a:pt x="24" y="29"/>
                    <a:pt x="25" y="32"/>
                    <a:pt x="25" y="36"/>
                  </a:cubicBezTo>
                  <a:cubicBezTo>
                    <a:pt x="25" y="37"/>
                    <a:pt x="26" y="38"/>
                    <a:pt x="26" y="38"/>
                  </a:cubicBezTo>
                  <a:cubicBezTo>
                    <a:pt x="27" y="38"/>
                    <a:pt x="27" y="38"/>
                    <a:pt x="27" y="38"/>
                  </a:cubicBezTo>
                  <a:moveTo>
                    <a:pt x="71" y="0"/>
                  </a:moveTo>
                  <a:cubicBezTo>
                    <a:pt x="70" y="0"/>
                    <a:pt x="70" y="1"/>
                    <a:pt x="69" y="1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7" y="2"/>
                    <a:pt x="67" y="2"/>
                    <a:pt x="66" y="3"/>
                  </a:cubicBezTo>
                  <a:cubicBezTo>
                    <a:pt x="58" y="7"/>
                    <a:pt x="50" y="11"/>
                    <a:pt x="42" y="14"/>
                  </a:cubicBezTo>
                  <a:cubicBezTo>
                    <a:pt x="42" y="13"/>
                    <a:pt x="42" y="12"/>
                    <a:pt x="42" y="12"/>
                  </a:cubicBezTo>
                  <a:cubicBezTo>
                    <a:pt x="41" y="10"/>
                    <a:pt x="40" y="8"/>
                    <a:pt x="40" y="7"/>
                  </a:cubicBezTo>
                  <a:cubicBezTo>
                    <a:pt x="40" y="5"/>
                    <a:pt x="39" y="4"/>
                    <a:pt x="39" y="4"/>
                  </a:cubicBezTo>
                  <a:cubicBezTo>
                    <a:pt x="39" y="3"/>
                    <a:pt x="39" y="3"/>
                    <a:pt x="38" y="2"/>
                  </a:cubicBezTo>
                  <a:cubicBezTo>
                    <a:pt x="38" y="2"/>
                    <a:pt x="38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3" y="4"/>
                    <a:pt x="29" y="5"/>
                    <a:pt x="25" y="7"/>
                  </a:cubicBezTo>
                  <a:cubicBezTo>
                    <a:pt x="24" y="7"/>
                    <a:pt x="24" y="7"/>
                    <a:pt x="23" y="8"/>
                  </a:cubicBezTo>
                  <a:cubicBezTo>
                    <a:pt x="22" y="8"/>
                    <a:pt x="21" y="9"/>
                    <a:pt x="21" y="10"/>
                  </a:cubicBezTo>
                  <a:cubicBezTo>
                    <a:pt x="20" y="11"/>
                    <a:pt x="20" y="12"/>
                    <a:pt x="20" y="13"/>
                  </a:cubicBezTo>
                  <a:cubicBezTo>
                    <a:pt x="20" y="13"/>
                    <a:pt x="20" y="14"/>
                    <a:pt x="20" y="14"/>
                  </a:cubicBezTo>
                  <a:cubicBezTo>
                    <a:pt x="21" y="16"/>
                    <a:pt x="22" y="19"/>
                    <a:pt x="22" y="21"/>
                  </a:cubicBezTo>
                  <a:cubicBezTo>
                    <a:pt x="16" y="23"/>
                    <a:pt x="10" y="25"/>
                    <a:pt x="4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6"/>
                    <a:pt x="2" y="26"/>
                  </a:cubicBezTo>
                  <a:cubicBezTo>
                    <a:pt x="2" y="26"/>
                    <a:pt x="2" y="27"/>
                    <a:pt x="2" y="27"/>
                  </a:cubicBezTo>
                  <a:cubicBezTo>
                    <a:pt x="1" y="27"/>
                    <a:pt x="0" y="28"/>
                    <a:pt x="0" y="29"/>
                  </a:cubicBezTo>
                  <a:cubicBezTo>
                    <a:pt x="4" y="47"/>
                    <a:pt x="6" y="66"/>
                    <a:pt x="6" y="86"/>
                  </a:cubicBezTo>
                  <a:cubicBezTo>
                    <a:pt x="6" y="92"/>
                    <a:pt x="5" y="98"/>
                    <a:pt x="5" y="104"/>
                  </a:cubicBezTo>
                  <a:cubicBezTo>
                    <a:pt x="5" y="105"/>
                    <a:pt x="5" y="105"/>
                    <a:pt x="6" y="106"/>
                  </a:cubicBezTo>
                  <a:cubicBezTo>
                    <a:pt x="6" y="106"/>
                    <a:pt x="6" y="106"/>
                    <a:pt x="7" y="106"/>
                  </a:cubicBezTo>
                  <a:cubicBezTo>
                    <a:pt x="7" y="106"/>
                    <a:pt x="7" y="106"/>
                    <a:pt x="7" y="106"/>
                  </a:cubicBezTo>
                  <a:cubicBezTo>
                    <a:pt x="12" y="104"/>
                    <a:pt x="16" y="103"/>
                    <a:pt x="21" y="101"/>
                  </a:cubicBezTo>
                  <a:cubicBezTo>
                    <a:pt x="21" y="104"/>
                    <a:pt x="21" y="108"/>
                    <a:pt x="21" y="111"/>
                  </a:cubicBezTo>
                  <a:cubicBezTo>
                    <a:pt x="21" y="112"/>
                    <a:pt x="21" y="112"/>
                    <a:pt x="22" y="112"/>
                  </a:cubicBezTo>
                  <a:cubicBezTo>
                    <a:pt x="22" y="113"/>
                    <a:pt x="22" y="113"/>
                    <a:pt x="23" y="113"/>
                  </a:cubicBezTo>
                  <a:cubicBezTo>
                    <a:pt x="23" y="113"/>
                    <a:pt x="23" y="112"/>
                    <a:pt x="24" y="112"/>
                  </a:cubicBezTo>
                  <a:cubicBezTo>
                    <a:pt x="28" y="109"/>
                    <a:pt x="33" y="107"/>
                    <a:pt x="39" y="106"/>
                  </a:cubicBezTo>
                  <a:cubicBezTo>
                    <a:pt x="55" y="103"/>
                    <a:pt x="70" y="100"/>
                    <a:pt x="86" y="97"/>
                  </a:cubicBezTo>
                  <a:cubicBezTo>
                    <a:pt x="87" y="98"/>
                    <a:pt x="87" y="98"/>
                    <a:pt x="88" y="98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0" y="98"/>
                    <a:pt x="92" y="97"/>
                    <a:pt x="93" y="97"/>
                  </a:cubicBezTo>
                  <a:cubicBezTo>
                    <a:pt x="94" y="96"/>
                    <a:pt x="94" y="96"/>
                    <a:pt x="94" y="95"/>
                  </a:cubicBezTo>
                  <a:cubicBezTo>
                    <a:pt x="92" y="75"/>
                    <a:pt x="89" y="56"/>
                    <a:pt x="87" y="36"/>
                  </a:cubicBezTo>
                  <a:cubicBezTo>
                    <a:pt x="86" y="31"/>
                    <a:pt x="86" y="26"/>
                    <a:pt x="86" y="21"/>
                  </a:cubicBezTo>
                  <a:cubicBezTo>
                    <a:pt x="86" y="18"/>
                    <a:pt x="86" y="15"/>
                    <a:pt x="87" y="12"/>
                  </a:cubicBezTo>
                  <a:cubicBezTo>
                    <a:pt x="87" y="11"/>
                    <a:pt x="86" y="10"/>
                    <a:pt x="86" y="10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4" y="9"/>
                    <a:pt x="84" y="10"/>
                  </a:cubicBezTo>
                  <a:cubicBezTo>
                    <a:pt x="81" y="11"/>
                    <a:pt x="77" y="12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3" y="10"/>
                    <a:pt x="73" y="7"/>
                    <a:pt x="73" y="5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3" y="3"/>
                    <a:pt x="73" y="3"/>
                  </a:cubicBezTo>
                  <a:cubicBezTo>
                    <a:pt x="73" y="2"/>
                    <a:pt x="73" y="2"/>
                    <a:pt x="72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1" y="1"/>
                    <a:pt x="71" y="0"/>
                    <a:pt x="7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7" name="Freeform 818"/>
            <p:cNvSpPr>
              <a:spLocks/>
            </p:cNvSpPr>
            <p:nvPr/>
          </p:nvSpPr>
          <p:spPr bwMode="auto">
            <a:xfrm>
              <a:off x="2768" y="1438"/>
              <a:ext cx="118" cy="48"/>
            </a:xfrm>
            <a:custGeom>
              <a:avLst/>
              <a:gdLst>
                <a:gd name="T0" fmla="*/ 48 w 50"/>
                <a:gd name="T1" fmla="*/ 0 h 20"/>
                <a:gd name="T2" fmla="*/ 47 w 50"/>
                <a:gd name="T3" fmla="*/ 1 h 20"/>
                <a:gd name="T4" fmla="*/ 44 w 50"/>
                <a:gd name="T5" fmla="*/ 2 h 20"/>
                <a:gd name="T6" fmla="*/ 23 w 50"/>
                <a:gd name="T7" fmla="*/ 11 h 20"/>
                <a:gd name="T8" fmla="*/ 11 w 50"/>
                <a:gd name="T9" fmla="*/ 15 h 20"/>
                <a:gd name="T10" fmla="*/ 2 w 50"/>
                <a:gd name="T11" fmla="*/ 17 h 20"/>
                <a:gd name="T12" fmla="*/ 0 w 50"/>
                <a:gd name="T13" fmla="*/ 19 h 20"/>
                <a:gd name="T14" fmla="*/ 2 w 50"/>
                <a:gd name="T15" fmla="*/ 20 h 20"/>
                <a:gd name="T16" fmla="*/ 2 w 50"/>
                <a:gd name="T17" fmla="*/ 20 h 20"/>
                <a:gd name="T18" fmla="*/ 13 w 50"/>
                <a:gd name="T19" fmla="*/ 18 h 20"/>
                <a:gd name="T20" fmla="*/ 35 w 50"/>
                <a:gd name="T21" fmla="*/ 10 h 20"/>
                <a:gd name="T22" fmla="*/ 44 w 50"/>
                <a:gd name="T23" fmla="*/ 6 h 20"/>
                <a:gd name="T24" fmla="*/ 47 w 50"/>
                <a:gd name="T25" fmla="*/ 5 h 20"/>
                <a:gd name="T26" fmla="*/ 48 w 50"/>
                <a:gd name="T27" fmla="*/ 4 h 20"/>
                <a:gd name="T28" fmla="*/ 49 w 50"/>
                <a:gd name="T29" fmla="*/ 1 h 20"/>
                <a:gd name="T30" fmla="*/ 48 w 50"/>
                <a:gd name="T3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0" h="20">
                  <a:moveTo>
                    <a:pt x="48" y="0"/>
                  </a:moveTo>
                  <a:cubicBezTo>
                    <a:pt x="47" y="0"/>
                    <a:pt x="47" y="1"/>
                    <a:pt x="47" y="1"/>
                  </a:cubicBezTo>
                  <a:cubicBezTo>
                    <a:pt x="46" y="1"/>
                    <a:pt x="45" y="1"/>
                    <a:pt x="44" y="2"/>
                  </a:cubicBezTo>
                  <a:cubicBezTo>
                    <a:pt x="40" y="4"/>
                    <a:pt x="31" y="7"/>
                    <a:pt x="23" y="11"/>
                  </a:cubicBezTo>
                  <a:cubicBezTo>
                    <a:pt x="19" y="12"/>
                    <a:pt x="14" y="14"/>
                    <a:pt x="11" y="15"/>
                  </a:cubicBezTo>
                  <a:cubicBezTo>
                    <a:pt x="7" y="16"/>
                    <a:pt x="4" y="17"/>
                    <a:pt x="2" y="17"/>
                  </a:cubicBezTo>
                  <a:cubicBezTo>
                    <a:pt x="1" y="17"/>
                    <a:pt x="0" y="18"/>
                    <a:pt x="0" y="19"/>
                  </a:cubicBezTo>
                  <a:cubicBezTo>
                    <a:pt x="0" y="20"/>
                    <a:pt x="1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5" y="20"/>
                    <a:pt x="9" y="19"/>
                    <a:pt x="13" y="18"/>
                  </a:cubicBezTo>
                  <a:cubicBezTo>
                    <a:pt x="20" y="16"/>
                    <a:pt x="28" y="13"/>
                    <a:pt x="35" y="10"/>
                  </a:cubicBezTo>
                  <a:cubicBezTo>
                    <a:pt x="38" y="8"/>
                    <a:pt x="41" y="7"/>
                    <a:pt x="44" y="6"/>
                  </a:cubicBezTo>
                  <a:cubicBezTo>
                    <a:pt x="45" y="6"/>
                    <a:pt x="46" y="5"/>
                    <a:pt x="47" y="5"/>
                  </a:cubicBezTo>
                  <a:cubicBezTo>
                    <a:pt x="47" y="4"/>
                    <a:pt x="48" y="4"/>
                    <a:pt x="48" y="4"/>
                  </a:cubicBezTo>
                  <a:cubicBezTo>
                    <a:pt x="49" y="3"/>
                    <a:pt x="50" y="2"/>
                    <a:pt x="49" y="1"/>
                  </a:cubicBezTo>
                  <a:cubicBezTo>
                    <a:pt x="49" y="1"/>
                    <a:pt x="48" y="0"/>
                    <a:pt x="48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8" name="Freeform 819"/>
            <p:cNvSpPr>
              <a:spLocks/>
            </p:cNvSpPr>
            <p:nvPr/>
          </p:nvSpPr>
          <p:spPr bwMode="auto">
            <a:xfrm>
              <a:off x="2777" y="1471"/>
              <a:ext cx="109" cy="38"/>
            </a:xfrm>
            <a:custGeom>
              <a:avLst/>
              <a:gdLst>
                <a:gd name="T0" fmla="*/ 43 w 46"/>
                <a:gd name="T1" fmla="*/ 0 h 16"/>
                <a:gd name="T2" fmla="*/ 40 w 46"/>
                <a:gd name="T3" fmla="*/ 1 h 16"/>
                <a:gd name="T4" fmla="*/ 20 w 46"/>
                <a:gd name="T5" fmla="*/ 7 h 16"/>
                <a:gd name="T6" fmla="*/ 1 w 46"/>
                <a:gd name="T7" fmla="*/ 12 h 16"/>
                <a:gd name="T8" fmla="*/ 0 w 46"/>
                <a:gd name="T9" fmla="*/ 14 h 16"/>
                <a:gd name="T10" fmla="*/ 2 w 46"/>
                <a:gd name="T11" fmla="*/ 16 h 16"/>
                <a:gd name="T12" fmla="*/ 2 w 46"/>
                <a:gd name="T13" fmla="*/ 16 h 16"/>
                <a:gd name="T14" fmla="*/ 24 w 46"/>
                <a:gd name="T15" fmla="*/ 9 h 16"/>
                <a:gd name="T16" fmla="*/ 37 w 46"/>
                <a:gd name="T17" fmla="*/ 5 h 16"/>
                <a:gd name="T18" fmla="*/ 41 w 46"/>
                <a:gd name="T19" fmla="*/ 4 h 16"/>
                <a:gd name="T20" fmla="*/ 43 w 46"/>
                <a:gd name="T21" fmla="*/ 4 h 16"/>
                <a:gd name="T22" fmla="*/ 43 w 46"/>
                <a:gd name="T23" fmla="*/ 4 h 16"/>
                <a:gd name="T24" fmla="*/ 43 w 46"/>
                <a:gd name="T25" fmla="*/ 4 h 16"/>
                <a:gd name="T26" fmla="*/ 44 w 46"/>
                <a:gd name="T27" fmla="*/ 4 h 16"/>
                <a:gd name="T28" fmla="*/ 45 w 46"/>
                <a:gd name="T29" fmla="*/ 3 h 16"/>
                <a:gd name="T30" fmla="*/ 44 w 46"/>
                <a:gd name="T31" fmla="*/ 0 h 16"/>
                <a:gd name="T32" fmla="*/ 43 w 46"/>
                <a:gd name="T3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16">
                  <a:moveTo>
                    <a:pt x="43" y="0"/>
                  </a:moveTo>
                  <a:cubicBezTo>
                    <a:pt x="42" y="0"/>
                    <a:pt x="42" y="0"/>
                    <a:pt x="40" y="1"/>
                  </a:cubicBezTo>
                  <a:cubicBezTo>
                    <a:pt x="36" y="2"/>
                    <a:pt x="28" y="4"/>
                    <a:pt x="20" y="7"/>
                  </a:cubicBezTo>
                  <a:cubicBezTo>
                    <a:pt x="12" y="9"/>
                    <a:pt x="4" y="11"/>
                    <a:pt x="1" y="12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6" y="15"/>
                    <a:pt x="15" y="12"/>
                    <a:pt x="24" y="9"/>
                  </a:cubicBezTo>
                  <a:cubicBezTo>
                    <a:pt x="29" y="8"/>
                    <a:pt x="33" y="6"/>
                    <a:pt x="37" y="5"/>
                  </a:cubicBezTo>
                  <a:cubicBezTo>
                    <a:pt x="38" y="5"/>
                    <a:pt x="40" y="4"/>
                    <a:pt x="41" y="4"/>
                  </a:cubicBezTo>
                  <a:cubicBezTo>
                    <a:pt x="42" y="4"/>
                    <a:pt x="43" y="4"/>
                    <a:pt x="43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4"/>
                    <a:pt x="44" y="4"/>
                    <a:pt x="44" y="4"/>
                  </a:cubicBezTo>
                  <a:cubicBezTo>
                    <a:pt x="44" y="4"/>
                    <a:pt x="45" y="3"/>
                    <a:pt x="45" y="3"/>
                  </a:cubicBezTo>
                  <a:cubicBezTo>
                    <a:pt x="46" y="2"/>
                    <a:pt x="45" y="1"/>
                    <a:pt x="44" y="0"/>
                  </a:cubicBezTo>
                  <a:cubicBezTo>
                    <a:pt x="44" y="0"/>
                    <a:pt x="44" y="0"/>
                    <a:pt x="4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99" name="Freeform 820"/>
            <p:cNvSpPr>
              <a:spLocks/>
            </p:cNvSpPr>
            <p:nvPr/>
          </p:nvSpPr>
          <p:spPr bwMode="auto">
            <a:xfrm>
              <a:off x="2779" y="1519"/>
              <a:ext cx="31" cy="14"/>
            </a:xfrm>
            <a:custGeom>
              <a:avLst/>
              <a:gdLst>
                <a:gd name="T0" fmla="*/ 10 w 13"/>
                <a:gd name="T1" fmla="*/ 0 h 6"/>
                <a:gd name="T2" fmla="*/ 10 w 13"/>
                <a:gd name="T3" fmla="*/ 0 h 6"/>
                <a:gd name="T4" fmla="*/ 6 w 13"/>
                <a:gd name="T5" fmla="*/ 1 h 6"/>
                <a:gd name="T6" fmla="*/ 3 w 13"/>
                <a:gd name="T7" fmla="*/ 2 h 6"/>
                <a:gd name="T8" fmla="*/ 3 w 13"/>
                <a:gd name="T9" fmla="*/ 2 h 6"/>
                <a:gd name="T10" fmla="*/ 3 w 13"/>
                <a:gd name="T11" fmla="*/ 2 h 6"/>
                <a:gd name="T12" fmla="*/ 2 w 13"/>
                <a:gd name="T13" fmla="*/ 2 h 6"/>
                <a:gd name="T14" fmla="*/ 0 w 13"/>
                <a:gd name="T15" fmla="*/ 3 h 6"/>
                <a:gd name="T16" fmla="*/ 1 w 13"/>
                <a:gd name="T17" fmla="*/ 5 h 6"/>
                <a:gd name="T18" fmla="*/ 3 w 13"/>
                <a:gd name="T19" fmla="*/ 6 h 6"/>
                <a:gd name="T20" fmla="*/ 3 w 13"/>
                <a:gd name="T21" fmla="*/ 6 h 6"/>
                <a:gd name="T22" fmla="*/ 7 w 13"/>
                <a:gd name="T23" fmla="*/ 4 h 6"/>
                <a:gd name="T24" fmla="*/ 10 w 13"/>
                <a:gd name="T25" fmla="*/ 3 h 6"/>
                <a:gd name="T26" fmla="*/ 10 w 13"/>
                <a:gd name="T27" fmla="*/ 3 h 6"/>
                <a:gd name="T28" fmla="*/ 11 w 13"/>
                <a:gd name="T29" fmla="*/ 3 h 6"/>
                <a:gd name="T30" fmla="*/ 11 w 13"/>
                <a:gd name="T31" fmla="*/ 4 h 6"/>
                <a:gd name="T32" fmla="*/ 13 w 13"/>
                <a:gd name="T33" fmla="*/ 3 h 6"/>
                <a:gd name="T34" fmla="*/ 12 w 13"/>
                <a:gd name="T35" fmla="*/ 0 h 6"/>
                <a:gd name="T36" fmla="*/ 10 w 13"/>
                <a:gd name="T3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6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5" y="2"/>
                    <a:pt x="4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2" y="5"/>
                    <a:pt x="2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5" y="6"/>
                    <a:pt x="6" y="5"/>
                    <a:pt x="7" y="4"/>
                  </a:cubicBezTo>
                  <a:cubicBezTo>
                    <a:pt x="9" y="4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4"/>
                    <a:pt x="11" y="4"/>
                  </a:cubicBezTo>
                  <a:cubicBezTo>
                    <a:pt x="12" y="4"/>
                    <a:pt x="13" y="3"/>
                    <a:pt x="13" y="3"/>
                  </a:cubicBezTo>
                  <a:cubicBezTo>
                    <a:pt x="13" y="2"/>
                    <a:pt x="13" y="1"/>
                    <a:pt x="12" y="0"/>
                  </a:cubicBezTo>
                  <a:cubicBezTo>
                    <a:pt x="12" y="0"/>
                    <a:pt x="11" y="0"/>
                    <a:pt x="1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0" name="Freeform 821"/>
            <p:cNvSpPr>
              <a:spLocks/>
            </p:cNvSpPr>
            <p:nvPr/>
          </p:nvSpPr>
          <p:spPr bwMode="auto">
            <a:xfrm>
              <a:off x="4903" y="3445"/>
              <a:ext cx="137" cy="33"/>
            </a:xfrm>
            <a:custGeom>
              <a:avLst/>
              <a:gdLst>
                <a:gd name="T0" fmla="*/ 2 w 58"/>
                <a:gd name="T1" fmla="*/ 0 h 14"/>
                <a:gd name="T2" fmla="*/ 0 w 58"/>
                <a:gd name="T3" fmla="*/ 1 h 14"/>
                <a:gd name="T4" fmla="*/ 1 w 58"/>
                <a:gd name="T5" fmla="*/ 4 h 14"/>
                <a:gd name="T6" fmla="*/ 13 w 58"/>
                <a:gd name="T7" fmla="*/ 8 h 14"/>
                <a:gd name="T8" fmla="*/ 39 w 58"/>
                <a:gd name="T9" fmla="*/ 12 h 14"/>
                <a:gd name="T10" fmla="*/ 50 w 58"/>
                <a:gd name="T11" fmla="*/ 14 h 14"/>
                <a:gd name="T12" fmla="*/ 56 w 58"/>
                <a:gd name="T13" fmla="*/ 14 h 14"/>
                <a:gd name="T14" fmla="*/ 56 w 58"/>
                <a:gd name="T15" fmla="*/ 14 h 14"/>
                <a:gd name="T16" fmla="*/ 58 w 58"/>
                <a:gd name="T17" fmla="*/ 12 h 14"/>
                <a:gd name="T18" fmla="*/ 56 w 58"/>
                <a:gd name="T19" fmla="*/ 10 h 14"/>
                <a:gd name="T20" fmla="*/ 56 w 58"/>
                <a:gd name="T21" fmla="*/ 10 h 14"/>
                <a:gd name="T22" fmla="*/ 56 w 58"/>
                <a:gd name="T23" fmla="*/ 10 h 14"/>
                <a:gd name="T24" fmla="*/ 56 w 58"/>
                <a:gd name="T25" fmla="*/ 10 h 14"/>
                <a:gd name="T26" fmla="*/ 47 w 58"/>
                <a:gd name="T27" fmla="*/ 9 h 14"/>
                <a:gd name="T28" fmla="*/ 22 w 58"/>
                <a:gd name="T29" fmla="*/ 5 h 14"/>
                <a:gd name="T30" fmla="*/ 10 w 58"/>
                <a:gd name="T31" fmla="*/ 3 h 14"/>
                <a:gd name="T32" fmla="*/ 3 w 58"/>
                <a:gd name="T33" fmla="*/ 0 h 14"/>
                <a:gd name="T34" fmla="*/ 2 w 58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4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4" y="5"/>
                    <a:pt x="8" y="6"/>
                    <a:pt x="13" y="8"/>
                  </a:cubicBezTo>
                  <a:cubicBezTo>
                    <a:pt x="21" y="9"/>
                    <a:pt x="31" y="11"/>
                    <a:pt x="39" y="12"/>
                  </a:cubicBezTo>
                  <a:cubicBezTo>
                    <a:pt x="43" y="13"/>
                    <a:pt x="47" y="13"/>
                    <a:pt x="50" y="14"/>
                  </a:cubicBezTo>
                  <a:cubicBezTo>
                    <a:pt x="53" y="14"/>
                    <a:pt x="55" y="14"/>
                    <a:pt x="56" y="14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7" y="14"/>
                    <a:pt x="58" y="13"/>
                    <a:pt x="58" y="12"/>
                  </a:cubicBezTo>
                  <a:cubicBezTo>
                    <a:pt x="58" y="11"/>
                    <a:pt x="57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5" y="10"/>
                    <a:pt x="51" y="10"/>
                    <a:pt x="47" y="9"/>
                  </a:cubicBezTo>
                  <a:cubicBezTo>
                    <a:pt x="40" y="8"/>
                    <a:pt x="31" y="7"/>
                    <a:pt x="22" y="5"/>
                  </a:cubicBezTo>
                  <a:cubicBezTo>
                    <a:pt x="18" y="4"/>
                    <a:pt x="14" y="4"/>
                    <a:pt x="10" y="3"/>
                  </a:cubicBezTo>
                  <a:cubicBezTo>
                    <a:pt x="7" y="2"/>
                    <a:pt x="4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1" name="Freeform 822"/>
            <p:cNvSpPr>
              <a:spLocks/>
            </p:cNvSpPr>
            <p:nvPr/>
          </p:nvSpPr>
          <p:spPr bwMode="auto">
            <a:xfrm>
              <a:off x="4898" y="3471"/>
              <a:ext cx="123" cy="40"/>
            </a:xfrm>
            <a:custGeom>
              <a:avLst/>
              <a:gdLst>
                <a:gd name="T0" fmla="*/ 2 w 52"/>
                <a:gd name="T1" fmla="*/ 0 h 17"/>
                <a:gd name="T2" fmla="*/ 0 w 52"/>
                <a:gd name="T3" fmla="*/ 1 h 17"/>
                <a:gd name="T4" fmla="*/ 1 w 52"/>
                <a:gd name="T5" fmla="*/ 4 h 17"/>
                <a:gd name="T6" fmla="*/ 12 w 52"/>
                <a:gd name="T7" fmla="*/ 7 h 17"/>
                <a:gd name="T8" fmla="*/ 36 w 52"/>
                <a:gd name="T9" fmla="*/ 12 h 17"/>
                <a:gd name="T10" fmla="*/ 45 w 52"/>
                <a:gd name="T11" fmla="*/ 15 h 17"/>
                <a:gd name="T12" fmla="*/ 48 w 52"/>
                <a:gd name="T13" fmla="*/ 16 h 17"/>
                <a:gd name="T14" fmla="*/ 49 w 52"/>
                <a:gd name="T15" fmla="*/ 16 h 17"/>
                <a:gd name="T16" fmla="*/ 49 w 52"/>
                <a:gd name="T17" fmla="*/ 16 h 17"/>
                <a:gd name="T18" fmla="*/ 49 w 52"/>
                <a:gd name="T19" fmla="*/ 16 h 17"/>
                <a:gd name="T20" fmla="*/ 50 w 52"/>
                <a:gd name="T21" fmla="*/ 17 h 17"/>
                <a:gd name="T22" fmla="*/ 52 w 52"/>
                <a:gd name="T23" fmla="*/ 16 h 17"/>
                <a:gd name="T24" fmla="*/ 52 w 52"/>
                <a:gd name="T25" fmla="*/ 13 h 17"/>
                <a:gd name="T26" fmla="*/ 50 w 52"/>
                <a:gd name="T27" fmla="*/ 12 h 17"/>
                <a:gd name="T28" fmla="*/ 41 w 52"/>
                <a:gd name="T29" fmla="*/ 10 h 17"/>
                <a:gd name="T30" fmla="*/ 19 w 52"/>
                <a:gd name="T31" fmla="*/ 4 h 17"/>
                <a:gd name="T32" fmla="*/ 3 w 52"/>
                <a:gd name="T33" fmla="*/ 0 h 17"/>
                <a:gd name="T34" fmla="*/ 2 w 52"/>
                <a:gd name="T3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2" h="17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1" y="4"/>
                  </a:cubicBezTo>
                  <a:cubicBezTo>
                    <a:pt x="3" y="5"/>
                    <a:pt x="7" y="6"/>
                    <a:pt x="12" y="7"/>
                  </a:cubicBezTo>
                  <a:cubicBezTo>
                    <a:pt x="19" y="9"/>
                    <a:pt x="28" y="11"/>
                    <a:pt x="36" y="12"/>
                  </a:cubicBezTo>
                  <a:cubicBezTo>
                    <a:pt x="39" y="13"/>
                    <a:pt x="43" y="14"/>
                    <a:pt x="45" y="15"/>
                  </a:cubicBezTo>
                  <a:cubicBezTo>
                    <a:pt x="46" y="15"/>
                    <a:pt x="47" y="16"/>
                    <a:pt x="48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50" y="17"/>
                    <a:pt x="50" y="17"/>
                  </a:cubicBezTo>
                  <a:cubicBezTo>
                    <a:pt x="51" y="17"/>
                    <a:pt x="51" y="16"/>
                    <a:pt x="52" y="16"/>
                  </a:cubicBezTo>
                  <a:cubicBezTo>
                    <a:pt x="52" y="15"/>
                    <a:pt x="52" y="14"/>
                    <a:pt x="52" y="13"/>
                  </a:cubicBezTo>
                  <a:cubicBezTo>
                    <a:pt x="51" y="13"/>
                    <a:pt x="51" y="13"/>
                    <a:pt x="50" y="12"/>
                  </a:cubicBezTo>
                  <a:cubicBezTo>
                    <a:pt x="49" y="12"/>
                    <a:pt x="45" y="11"/>
                    <a:pt x="41" y="10"/>
                  </a:cubicBezTo>
                  <a:cubicBezTo>
                    <a:pt x="35" y="8"/>
                    <a:pt x="27" y="6"/>
                    <a:pt x="19" y="4"/>
                  </a:cubicBezTo>
                  <a:cubicBezTo>
                    <a:pt x="12" y="3"/>
                    <a:pt x="5" y="1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2" name="Freeform 823"/>
            <p:cNvSpPr>
              <a:spLocks/>
            </p:cNvSpPr>
            <p:nvPr/>
          </p:nvSpPr>
          <p:spPr bwMode="auto">
            <a:xfrm>
              <a:off x="4886" y="3495"/>
              <a:ext cx="36" cy="19"/>
            </a:xfrm>
            <a:custGeom>
              <a:avLst/>
              <a:gdLst>
                <a:gd name="T0" fmla="*/ 2 w 15"/>
                <a:gd name="T1" fmla="*/ 0 h 8"/>
                <a:gd name="T2" fmla="*/ 1 w 15"/>
                <a:gd name="T3" fmla="*/ 1 h 8"/>
                <a:gd name="T4" fmla="*/ 1 w 15"/>
                <a:gd name="T5" fmla="*/ 3 h 8"/>
                <a:gd name="T6" fmla="*/ 4 w 15"/>
                <a:gd name="T7" fmla="*/ 6 h 8"/>
                <a:gd name="T8" fmla="*/ 9 w 15"/>
                <a:gd name="T9" fmla="*/ 6 h 8"/>
                <a:gd name="T10" fmla="*/ 11 w 15"/>
                <a:gd name="T11" fmla="*/ 7 h 8"/>
                <a:gd name="T12" fmla="*/ 11 w 15"/>
                <a:gd name="T13" fmla="*/ 7 h 8"/>
                <a:gd name="T14" fmla="*/ 13 w 15"/>
                <a:gd name="T15" fmla="*/ 8 h 8"/>
                <a:gd name="T16" fmla="*/ 14 w 15"/>
                <a:gd name="T17" fmla="*/ 8 h 8"/>
                <a:gd name="T18" fmla="*/ 15 w 15"/>
                <a:gd name="T19" fmla="*/ 5 h 8"/>
                <a:gd name="T20" fmla="*/ 11 w 15"/>
                <a:gd name="T21" fmla="*/ 3 h 8"/>
                <a:gd name="T22" fmla="*/ 6 w 15"/>
                <a:gd name="T23" fmla="*/ 2 h 8"/>
                <a:gd name="T24" fmla="*/ 5 w 15"/>
                <a:gd name="T25" fmla="*/ 2 h 8"/>
                <a:gd name="T26" fmla="*/ 4 w 15"/>
                <a:gd name="T27" fmla="*/ 1 h 8"/>
                <a:gd name="T28" fmla="*/ 2 w 15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8">
                  <a:moveTo>
                    <a:pt x="2" y="0"/>
                  </a:moveTo>
                  <a:cubicBezTo>
                    <a:pt x="2" y="0"/>
                    <a:pt x="2" y="0"/>
                    <a:pt x="1" y="1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2" y="5"/>
                    <a:pt x="3" y="5"/>
                    <a:pt x="4" y="6"/>
                  </a:cubicBezTo>
                  <a:cubicBezTo>
                    <a:pt x="6" y="6"/>
                    <a:pt x="8" y="6"/>
                    <a:pt x="9" y="6"/>
                  </a:cubicBezTo>
                  <a:cubicBezTo>
                    <a:pt x="10" y="6"/>
                    <a:pt x="10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8"/>
                    <a:pt x="12" y="8"/>
                    <a:pt x="13" y="8"/>
                  </a:cubicBezTo>
                  <a:cubicBezTo>
                    <a:pt x="13" y="8"/>
                    <a:pt x="14" y="8"/>
                    <a:pt x="14" y="8"/>
                  </a:cubicBezTo>
                  <a:cubicBezTo>
                    <a:pt x="15" y="7"/>
                    <a:pt x="15" y="6"/>
                    <a:pt x="15" y="5"/>
                  </a:cubicBezTo>
                  <a:cubicBezTo>
                    <a:pt x="14" y="4"/>
                    <a:pt x="12" y="3"/>
                    <a:pt x="11" y="3"/>
                  </a:cubicBezTo>
                  <a:cubicBezTo>
                    <a:pt x="9" y="2"/>
                    <a:pt x="8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3" name="Freeform 824"/>
            <p:cNvSpPr>
              <a:spLocks noEditPoints="1"/>
            </p:cNvSpPr>
            <p:nvPr/>
          </p:nvSpPr>
          <p:spPr bwMode="auto">
            <a:xfrm>
              <a:off x="4820" y="3339"/>
              <a:ext cx="320" cy="303"/>
            </a:xfrm>
            <a:custGeom>
              <a:avLst/>
              <a:gdLst>
                <a:gd name="T0" fmla="*/ 22 w 135"/>
                <a:gd name="T1" fmla="*/ 91 h 128"/>
                <a:gd name="T2" fmla="*/ 91 w 135"/>
                <a:gd name="T3" fmla="*/ 124 h 128"/>
                <a:gd name="T4" fmla="*/ 88 w 135"/>
                <a:gd name="T5" fmla="*/ 122 h 128"/>
                <a:gd name="T6" fmla="*/ 86 w 135"/>
                <a:gd name="T7" fmla="*/ 121 h 128"/>
                <a:gd name="T8" fmla="*/ 84 w 135"/>
                <a:gd name="T9" fmla="*/ 119 h 128"/>
                <a:gd name="T10" fmla="*/ 34 w 135"/>
                <a:gd name="T11" fmla="*/ 102 h 128"/>
                <a:gd name="T12" fmla="*/ 17 w 135"/>
                <a:gd name="T13" fmla="*/ 99 h 128"/>
                <a:gd name="T14" fmla="*/ 119 w 135"/>
                <a:gd name="T15" fmla="*/ 37 h 128"/>
                <a:gd name="T16" fmla="*/ 116 w 135"/>
                <a:gd name="T17" fmla="*/ 63 h 128"/>
                <a:gd name="T18" fmla="*/ 20 w 135"/>
                <a:gd name="T19" fmla="*/ 87 h 128"/>
                <a:gd name="T20" fmla="*/ 42 w 135"/>
                <a:gd name="T21" fmla="*/ 11 h 128"/>
                <a:gd name="T22" fmla="*/ 64 w 135"/>
                <a:gd name="T23" fmla="*/ 17 h 128"/>
                <a:gd name="T24" fmla="*/ 60 w 135"/>
                <a:gd name="T25" fmla="*/ 31 h 128"/>
                <a:gd name="T26" fmla="*/ 77 w 135"/>
                <a:gd name="T27" fmla="*/ 36 h 128"/>
                <a:gd name="T28" fmla="*/ 85 w 135"/>
                <a:gd name="T29" fmla="*/ 33 h 128"/>
                <a:gd name="T30" fmla="*/ 88 w 135"/>
                <a:gd name="T31" fmla="*/ 21 h 128"/>
                <a:gd name="T32" fmla="*/ 118 w 135"/>
                <a:gd name="T33" fmla="*/ 24 h 128"/>
                <a:gd name="T34" fmla="*/ 95 w 135"/>
                <a:gd name="T35" fmla="*/ 110 h 128"/>
                <a:gd name="T36" fmla="*/ 22 w 135"/>
                <a:gd name="T37" fmla="*/ 86 h 128"/>
                <a:gd name="T38" fmla="*/ 20 w 135"/>
                <a:gd name="T39" fmla="*/ 87 h 128"/>
                <a:gd name="T40" fmla="*/ 74 w 135"/>
                <a:gd name="T41" fmla="*/ 4 h 128"/>
                <a:gd name="T42" fmla="*/ 87 w 135"/>
                <a:gd name="T43" fmla="*/ 6 h 128"/>
                <a:gd name="T44" fmla="*/ 84 w 135"/>
                <a:gd name="T45" fmla="*/ 23 h 128"/>
                <a:gd name="T46" fmla="*/ 81 w 135"/>
                <a:gd name="T47" fmla="*/ 31 h 128"/>
                <a:gd name="T48" fmla="*/ 77 w 135"/>
                <a:gd name="T49" fmla="*/ 32 h 128"/>
                <a:gd name="T50" fmla="*/ 77 w 135"/>
                <a:gd name="T51" fmla="*/ 32 h 128"/>
                <a:gd name="T52" fmla="*/ 64 w 135"/>
                <a:gd name="T53" fmla="*/ 29 h 128"/>
                <a:gd name="T54" fmla="*/ 72 w 135"/>
                <a:gd name="T55" fmla="*/ 4 h 128"/>
                <a:gd name="T56" fmla="*/ 74 w 135"/>
                <a:gd name="T57" fmla="*/ 0 h 128"/>
                <a:gd name="T58" fmla="*/ 67 w 135"/>
                <a:gd name="T59" fmla="*/ 5 h 128"/>
                <a:gd name="T60" fmla="*/ 44 w 135"/>
                <a:gd name="T61" fmla="*/ 7 h 128"/>
                <a:gd name="T62" fmla="*/ 42 w 135"/>
                <a:gd name="T63" fmla="*/ 6 h 128"/>
                <a:gd name="T64" fmla="*/ 39 w 135"/>
                <a:gd name="T65" fmla="*/ 7 h 128"/>
                <a:gd name="T66" fmla="*/ 0 w 135"/>
                <a:gd name="T67" fmla="*/ 86 h 128"/>
                <a:gd name="T68" fmla="*/ 17 w 135"/>
                <a:gd name="T69" fmla="*/ 90 h 128"/>
                <a:gd name="T70" fmla="*/ 12 w 135"/>
                <a:gd name="T71" fmla="*/ 102 h 128"/>
                <a:gd name="T72" fmla="*/ 14 w 135"/>
                <a:gd name="T73" fmla="*/ 103 h 128"/>
                <a:gd name="T74" fmla="*/ 17 w 135"/>
                <a:gd name="T75" fmla="*/ 103 h 128"/>
                <a:gd name="T76" fmla="*/ 84 w 135"/>
                <a:gd name="T77" fmla="*/ 125 h 128"/>
                <a:gd name="T78" fmla="*/ 91 w 135"/>
                <a:gd name="T79" fmla="*/ 128 h 128"/>
                <a:gd name="T80" fmla="*/ 94 w 135"/>
                <a:gd name="T81" fmla="*/ 127 h 128"/>
                <a:gd name="T82" fmla="*/ 134 w 135"/>
                <a:gd name="T83" fmla="*/ 40 h 128"/>
                <a:gd name="T84" fmla="*/ 133 w 135"/>
                <a:gd name="T85" fmla="*/ 37 h 128"/>
                <a:gd name="T86" fmla="*/ 124 w 135"/>
                <a:gd name="T87" fmla="*/ 26 h 128"/>
                <a:gd name="T88" fmla="*/ 125 w 135"/>
                <a:gd name="T89" fmla="*/ 24 h 128"/>
                <a:gd name="T90" fmla="*/ 126 w 135"/>
                <a:gd name="T91" fmla="*/ 22 h 128"/>
                <a:gd name="T92" fmla="*/ 124 w 135"/>
                <a:gd name="T93" fmla="*/ 20 h 128"/>
                <a:gd name="T94" fmla="*/ 122 w 135"/>
                <a:gd name="T95" fmla="*/ 20 h 128"/>
                <a:gd name="T96" fmla="*/ 119 w 135"/>
                <a:gd name="T97" fmla="*/ 20 h 128"/>
                <a:gd name="T98" fmla="*/ 89 w 135"/>
                <a:gd name="T99" fmla="*/ 17 h 128"/>
                <a:gd name="T100" fmla="*/ 92 w 135"/>
                <a:gd name="T101" fmla="*/ 5 h 128"/>
                <a:gd name="T102" fmla="*/ 90 w 135"/>
                <a:gd name="T103" fmla="*/ 2 h 128"/>
                <a:gd name="T104" fmla="*/ 74 w 135"/>
                <a:gd name="T10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5" h="128">
                  <a:moveTo>
                    <a:pt x="17" y="99"/>
                  </a:moveTo>
                  <a:cubicBezTo>
                    <a:pt x="19" y="96"/>
                    <a:pt x="20" y="94"/>
                    <a:pt x="22" y="91"/>
                  </a:cubicBezTo>
                  <a:cubicBezTo>
                    <a:pt x="47" y="96"/>
                    <a:pt x="71" y="104"/>
                    <a:pt x="95" y="114"/>
                  </a:cubicBezTo>
                  <a:cubicBezTo>
                    <a:pt x="93" y="117"/>
                    <a:pt x="92" y="120"/>
                    <a:pt x="91" y="124"/>
                  </a:cubicBezTo>
                  <a:cubicBezTo>
                    <a:pt x="90" y="123"/>
                    <a:pt x="90" y="123"/>
                    <a:pt x="89" y="123"/>
                  </a:cubicBezTo>
                  <a:cubicBezTo>
                    <a:pt x="89" y="123"/>
                    <a:pt x="89" y="122"/>
                    <a:pt x="88" y="122"/>
                  </a:cubicBezTo>
                  <a:cubicBezTo>
                    <a:pt x="88" y="122"/>
                    <a:pt x="87" y="121"/>
                    <a:pt x="86" y="121"/>
                  </a:cubicBezTo>
                  <a:cubicBezTo>
                    <a:pt x="86" y="121"/>
                    <a:pt x="86" y="121"/>
                    <a:pt x="86" y="121"/>
                  </a:cubicBezTo>
                  <a:cubicBezTo>
                    <a:pt x="86" y="120"/>
                    <a:pt x="85" y="119"/>
                    <a:pt x="84" y="119"/>
                  </a:cubicBezTo>
                  <a:cubicBezTo>
                    <a:pt x="84" y="119"/>
                    <a:pt x="84" y="119"/>
                    <a:pt x="84" y="119"/>
                  </a:cubicBezTo>
                  <a:cubicBezTo>
                    <a:pt x="83" y="120"/>
                    <a:pt x="83" y="120"/>
                    <a:pt x="83" y="120"/>
                  </a:cubicBezTo>
                  <a:cubicBezTo>
                    <a:pt x="67" y="114"/>
                    <a:pt x="50" y="108"/>
                    <a:pt x="34" y="102"/>
                  </a:cubicBezTo>
                  <a:cubicBezTo>
                    <a:pt x="29" y="101"/>
                    <a:pt x="23" y="99"/>
                    <a:pt x="17" y="99"/>
                  </a:cubicBezTo>
                  <a:cubicBezTo>
                    <a:pt x="17" y="99"/>
                    <a:pt x="17" y="99"/>
                    <a:pt x="17" y="99"/>
                  </a:cubicBezTo>
                  <a:moveTo>
                    <a:pt x="100" y="101"/>
                  </a:moveTo>
                  <a:cubicBezTo>
                    <a:pt x="104" y="79"/>
                    <a:pt x="111" y="57"/>
                    <a:pt x="119" y="37"/>
                  </a:cubicBezTo>
                  <a:cubicBezTo>
                    <a:pt x="122" y="38"/>
                    <a:pt x="125" y="40"/>
                    <a:pt x="129" y="40"/>
                  </a:cubicBezTo>
                  <a:cubicBezTo>
                    <a:pt x="123" y="47"/>
                    <a:pt x="120" y="55"/>
                    <a:pt x="116" y="63"/>
                  </a:cubicBezTo>
                  <a:cubicBezTo>
                    <a:pt x="111" y="76"/>
                    <a:pt x="106" y="88"/>
                    <a:pt x="100" y="101"/>
                  </a:cubicBezTo>
                  <a:moveTo>
                    <a:pt x="20" y="87"/>
                  </a:moveTo>
                  <a:cubicBezTo>
                    <a:pt x="15" y="86"/>
                    <a:pt x="10" y="85"/>
                    <a:pt x="5" y="84"/>
                  </a:cubicBezTo>
                  <a:cubicBezTo>
                    <a:pt x="20" y="61"/>
                    <a:pt x="33" y="37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50" y="13"/>
                    <a:pt x="57" y="15"/>
                    <a:pt x="64" y="17"/>
                  </a:cubicBezTo>
                  <a:cubicBezTo>
                    <a:pt x="63" y="21"/>
                    <a:pt x="61" y="25"/>
                    <a:pt x="59" y="29"/>
                  </a:cubicBezTo>
                  <a:cubicBezTo>
                    <a:pt x="59" y="30"/>
                    <a:pt x="59" y="31"/>
                    <a:pt x="60" y="31"/>
                  </a:cubicBezTo>
                  <a:cubicBezTo>
                    <a:pt x="61" y="33"/>
                    <a:pt x="64" y="34"/>
                    <a:pt x="67" y="35"/>
                  </a:cubicBezTo>
                  <a:cubicBezTo>
                    <a:pt x="71" y="35"/>
                    <a:pt x="74" y="36"/>
                    <a:pt x="77" y="36"/>
                  </a:cubicBezTo>
                  <a:cubicBezTo>
                    <a:pt x="79" y="36"/>
                    <a:pt x="80" y="36"/>
                    <a:pt x="81" y="36"/>
                  </a:cubicBezTo>
                  <a:cubicBezTo>
                    <a:pt x="83" y="35"/>
                    <a:pt x="84" y="35"/>
                    <a:pt x="85" y="33"/>
                  </a:cubicBezTo>
                  <a:cubicBezTo>
                    <a:pt x="85" y="33"/>
                    <a:pt x="86" y="32"/>
                    <a:pt x="86" y="31"/>
                  </a:cubicBezTo>
                  <a:cubicBezTo>
                    <a:pt x="87" y="28"/>
                    <a:pt x="88" y="25"/>
                    <a:pt x="88" y="21"/>
                  </a:cubicBezTo>
                  <a:cubicBezTo>
                    <a:pt x="98" y="23"/>
                    <a:pt x="108" y="23"/>
                    <a:pt x="118" y="24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119" y="24"/>
                    <a:pt x="119" y="24"/>
                    <a:pt x="120" y="24"/>
                  </a:cubicBezTo>
                  <a:cubicBezTo>
                    <a:pt x="108" y="51"/>
                    <a:pt x="99" y="80"/>
                    <a:pt x="95" y="110"/>
                  </a:cubicBezTo>
                  <a:cubicBezTo>
                    <a:pt x="71" y="100"/>
                    <a:pt x="47" y="92"/>
                    <a:pt x="23" y="87"/>
                  </a:cubicBezTo>
                  <a:cubicBezTo>
                    <a:pt x="23" y="87"/>
                    <a:pt x="23" y="87"/>
                    <a:pt x="22" y="86"/>
                  </a:cubicBezTo>
                  <a:cubicBezTo>
                    <a:pt x="22" y="86"/>
                    <a:pt x="21" y="86"/>
                    <a:pt x="21" y="86"/>
                  </a:cubicBezTo>
                  <a:cubicBezTo>
                    <a:pt x="21" y="86"/>
                    <a:pt x="20" y="86"/>
                    <a:pt x="20" y="87"/>
                  </a:cubicBezTo>
                  <a:moveTo>
                    <a:pt x="72" y="4"/>
                  </a:moveTo>
                  <a:cubicBezTo>
                    <a:pt x="73" y="4"/>
                    <a:pt x="73" y="4"/>
                    <a:pt x="74" y="4"/>
                  </a:cubicBezTo>
                  <a:cubicBezTo>
                    <a:pt x="74" y="4"/>
                    <a:pt x="75" y="4"/>
                    <a:pt x="76" y="4"/>
                  </a:cubicBezTo>
                  <a:cubicBezTo>
                    <a:pt x="80" y="5"/>
                    <a:pt x="83" y="5"/>
                    <a:pt x="87" y="6"/>
                  </a:cubicBezTo>
                  <a:cubicBezTo>
                    <a:pt x="87" y="7"/>
                    <a:pt x="87" y="8"/>
                    <a:pt x="86" y="10"/>
                  </a:cubicBezTo>
                  <a:cubicBezTo>
                    <a:pt x="85" y="14"/>
                    <a:pt x="85" y="18"/>
                    <a:pt x="84" y="23"/>
                  </a:cubicBezTo>
                  <a:cubicBezTo>
                    <a:pt x="83" y="25"/>
                    <a:pt x="83" y="27"/>
                    <a:pt x="82" y="28"/>
                  </a:cubicBezTo>
                  <a:cubicBezTo>
                    <a:pt x="82" y="30"/>
                    <a:pt x="82" y="31"/>
                    <a:pt x="81" y="31"/>
                  </a:cubicBezTo>
                  <a:cubicBezTo>
                    <a:pt x="81" y="31"/>
                    <a:pt x="81" y="31"/>
                    <a:pt x="80" y="32"/>
                  </a:cubicBezTo>
                  <a:cubicBezTo>
                    <a:pt x="80" y="32"/>
                    <a:pt x="79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5" y="32"/>
                    <a:pt x="71" y="31"/>
                    <a:pt x="69" y="31"/>
                  </a:cubicBezTo>
                  <a:cubicBezTo>
                    <a:pt x="67" y="30"/>
                    <a:pt x="65" y="29"/>
                    <a:pt x="64" y="29"/>
                  </a:cubicBezTo>
                  <a:cubicBezTo>
                    <a:pt x="67" y="21"/>
                    <a:pt x="70" y="11"/>
                    <a:pt x="71" y="5"/>
                  </a:cubicBezTo>
                  <a:cubicBezTo>
                    <a:pt x="71" y="5"/>
                    <a:pt x="72" y="5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moveTo>
                    <a:pt x="74" y="0"/>
                  </a:moveTo>
                  <a:cubicBezTo>
                    <a:pt x="73" y="0"/>
                    <a:pt x="71" y="0"/>
                    <a:pt x="70" y="1"/>
                  </a:cubicBezTo>
                  <a:cubicBezTo>
                    <a:pt x="69" y="2"/>
                    <a:pt x="68" y="3"/>
                    <a:pt x="67" y="5"/>
                  </a:cubicBezTo>
                  <a:cubicBezTo>
                    <a:pt x="67" y="7"/>
                    <a:pt x="66" y="10"/>
                    <a:pt x="65" y="13"/>
                  </a:cubicBezTo>
                  <a:cubicBezTo>
                    <a:pt x="58" y="11"/>
                    <a:pt x="51" y="9"/>
                    <a:pt x="44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7"/>
                    <a:pt x="42" y="6"/>
                    <a:pt x="42" y="6"/>
                  </a:cubicBezTo>
                  <a:cubicBezTo>
                    <a:pt x="42" y="6"/>
                    <a:pt x="41" y="6"/>
                    <a:pt x="41" y="6"/>
                  </a:cubicBezTo>
                  <a:cubicBezTo>
                    <a:pt x="40" y="6"/>
                    <a:pt x="39" y="6"/>
                    <a:pt x="39" y="7"/>
                  </a:cubicBezTo>
                  <a:cubicBezTo>
                    <a:pt x="29" y="34"/>
                    <a:pt x="16" y="60"/>
                    <a:pt x="0" y="84"/>
                  </a:cubicBezTo>
                  <a:cubicBezTo>
                    <a:pt x="0" y="85"/>
                    <a:pt x="0" y="86"/>
                    <a:pt x="0" y="86"/>
                  </a:cubicBezTo>
                  <a:cubicBezTo>
                    <a:pt x="0" y="87"/>
                    <a:pt x="1" y="88"/>
                    <a:pt x="1" y="88"/>
                  </a:cubicBezTo>
                  <a:cubicBezTo>
                    <a:pt x="7" y="88"/>
                    <a:pt x="12" y="89"/>
                    <a:pt x="17" y="90"/>
                  </a:cubicBezTo>
                  <a:cubicBezTo>
                    <a:pt x="15" y="94"/>
                    <a:pt x="14" y="97"/>
                    <a:pt x="12" y="100"/>
                  </a:cubicBezTo>
                  <a:cubicBezTo>
                    <a:pt x="11" y="101"/>
                    <a:pt x="11" y="102"/>
                    <a:pt x="12" y="102"/>
                  </a:cubicBezTo>
                  <a:cubicBezTo>
                    <a:pt x="12" y="103"/>
                    <a:pt x="13" y="103"/>
                    <a:pt x="13" y="103"/>
                  </a:cubicBezTo>
                  <a:cubicBezTo>
                    <a:pt x="14" y="103"/>
                    <a:pt x="14" y="103"/>
                    <a:pt x="14" y="103"/>
                  </a:cubicBezTo>
                  <a:cubicBezTo>
                    <a:pt x="15" y="103"/>
                    <a:pt x="16" y="103"/>
                    <a:pt x="17" y="103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22" y="103"/>
                    <a:pt x="27" y="105"/>
                    <a:pt x="32" y="106"/>
                  </a:cubicBezTo>
                  <a:cubicBezTo>
                    <a:pt x="50" y="112"/>
                    <a:pt x="67" y="118"/>
                    <a:pt x="84" y="125"/>
                  </a:cubicBezTo>
                  <a:cubicBezTo>
                    <a:pt x="85" y="125"/>
                    <a:pt x="85" y="126"/>
                    <a:pt x="86" y="126"/>
                  </a:cubicBezTo>
                  <a:cubicBezTo>
                    <a:pt x="88" y="127"/>
                    <a:pt x="90" y="128"/>
                    <a:pt x="91" y="128"/>
                  </a:cubicBezTo>
                  <a:cubicBezTo>
                    <a:pt x="91" y="128"/>
                    <a:pt x="92" y="128"/>
                    <a:pt x="92" y="128"/>
                  </a:cubicBezTo>
                  <a:cubicBezTo>
                    <a:pt x="93" y="128"/>
                    <a:pt x="93" y="128"/>
                    <a:pt x="94" y="127"/>
                  </a:cubicBezTo>
                  <a:cubicBezTo>
                    <a:pt x="102" y="106"/>
                    <a:pt x="111" y="86"/>
                    <a:pt x="120" y="65"/>
                  </a:cubicBezTo>
                  <a:cubicBezTo>
                    <a:pt x="124" y="56"/>
                    <a:pt x="128" y="47"/>
                    <a:pt x="134" y="40"/>
                  </a:cubicBezTo>
                  <a:cubicBezTo>
                    <a:pt x="135" y="40"/>
                    <a:pt x="135" y="39"/>
                    <a:pt x="134" y="38"/>
                  </a:cubicBezTo>
                  <a:cubicBezTo>
                    <a:pt x="134" y="37"/>
                    <a:pt x="133" y="37"/>
                    <a:pt x="133" y="37"/>
                  </a:cubicBezTo>
                  <a:cubicBezTo>
                    <a:pt x="129" y="36"/>
                    <a:pt x="125" y="35"/>
                    <a:pt x="121" y="33"/>
                  </a:cubicBezTo>
                  <a:cubicBezTo>
                    <a:pt x="122" y="30"/>
                    <a:pt x="123" y="28"/>
                    <a:pt x="124" y="26"/>
                  </a:cubicBezTo>
                  <a:cubicBezTo>
                    <a:pt x="124" y="25"/>
                    <a:pt x="124" y="25"/>
                    <a:pt x="124" y="25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5" y="24"/>
                    <a:pt x="125" y="24"/>
                    <a:pt x="126" y="23"/>
                  </a:cubicBezTo>
                  <a:cubicBezTo>
                    <a:pt x="126" y="23"/>
                    <a:pt x="126" y="23"/>
                    <a:pt x="126" y="22"/>
                  </a:cubicBezTo>
                  <a:cubicBezTo>
                    <a:pt x="126" y="22"/>
                    <a:pt x="126" y="21"/>
                    <a:pt x="126" y="21"/>
                  </a:cubicBezTo>
                  <a:cubicBezTo>
                    <a:pt x="125" y="20"/>
                    <a:pt x="124" y="20"/>
                    <a:pt x="124" y="2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2" y="20"/>
                    <a:pt x="122" y="20"/>
                    <a:pt x="122" y="20"/>
                  </a:cubicBezTo>
                  <a:cubicBezTo>
                    <a:pt x="122" y="20"/>
                    <a:pt x="122" y="20"/>
                    <a:pt x="121" y="20"/>
                  </a:cubicBezTo>
                  <a:cubicBezTo>
                    <a:pt x="120" y="20"/>
                    <a:pt x="120" y="20"/>
                    <a:pt x="119" y="20"/>
                  </a:cubicBezTo>
                  <a:cubicBezTo>
                    <a:pt x="108" y="19"/>
                    <a:pt x="99" y="19"/>
                    <a:pt x="89" y="17"/>
                  </a:cubicBezTo>
                  <a:cubicBezTo>
                    <a:pt x="89" y="17"/>
                    <a:pt x="89" y="17"/>
                    <a:pt x="89" y="17"/>
                  </a:cubicBezTo>
                  <a:cubicBezTo>
                    <a:pt x="90" y="14"/>
                    <a:pt x="90" y="12"/>
                    <a:pt x="91" y="10"/>
                  </a:cubicBezTo>
                  <a:cubicBezTo>
                    <a:pt x="91" y="8"/>
                    <a:pt x="92" y="6"/>
                    <a:pt x="92" y="5"/>
                  </a:cubicBezTo>
                  <a:cubicBezTo>
                    <a:pt x="92" y="4"/>
                    <a:pt x="92" y="4"/>
                    <a:pt x="92" y="3"/>
                  </a:cubicBezTo>
                  <a:cubicBezTo>
                    <a:pt x="92" y="3"/>
                    <a:pt x="91" y="2"/>
                    <a:pt x="90" y="2"/>
                  </a:cubicBezTo>
                  <a:cubicBezTo>
                    <a:pt x="86" y="1"/>
                    <a:pt x="81" y="1"/>
                    <a:pt x="76" y="0"/>
                  </a:cubicBezTo>
                  <a:cubicBezTo>
                    <a:pt x="76" y="0"/>
                    <a:pt x="75" y="0"/>
                    <a:pt x="7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4" name="Freeform 825"/>
            <p:cNvSpPr>
              <a:spLocks noEditPoints="1"/>
            </p:cNvSpPr>
            <p:nvPr/>
          </p:nvSpPr>
          <p:spPr bwMode="auto">
            <a:xfrm>
              <a:off x="3269" y="2690"/>
              <a:ext cx="408" cy="377"/>
            </a:xfrm>
            <a:custGeom>
              <a:avLst/>
              <a:gdLst>
                <a:gd name="T0" fmla="*/ 167 w 172"/>
                <a:gd name="T1" fmla="*/ 113 h 159"/>
                <a:gd name="T2" fmla="*/ 152 w 172"/>
                <a:gd name="T3" fmla="*/ 152 h 159"/>
                <a:gd name="T4" fmla="*/ 130 w 172"/>
                <a:gd name="T5" fmla="*/ 117 h 159"/>
                <a:gd name="T6" fmla="*/ 142 w 172"/>
                <a:gd name="T7" fmla="*/ 102 h 159"/>
                <a:gd name="T8" fmla="*/ 146 w 172"/>
                <a:gd name="T9" fmla="*/ 102 h 159"/>
                <a:gd name="T10" fmla="*/ 140 w 172"/>
                <a:gd name="T11" fmla="*/ 78 h 159"/>
                <a:gd name="T12" fmla="*/ 140 w 172"/>
                <a:gd name="T13" fmla="*/ 100 h 159"/>
                <a:gd name="T14" fmla="*/ 97 w 172"/>
                <a:gd name="T15" fmla="*/ 91 h 159"/>
                <a:gd name="T16" fmla="*/ 114 w 172"/>
                <a:gd name="T17" fmla="*/ 77 h 159"/>
                <a:gd name="T18" fmla="*/ 119 w 172"/>
                <a:gd name="T19" fmla="*/ 92 h 159"/>
                <a:gd name="T20" fmla="*/ 92 w 172"/>
                <a:gd name="T21" fmla="*/ 68 h 159"/>
                <a:gd name="T22" fmla="*/ 110 w 172"/>
                <a:gd name="T23" fmla="*/ 76 h 159"/>
                <a:gd name="T24" fmla="*/ 83 w 172"/>
                <a:gd name="T25" fmla="*/ 55 h 159"/>
                <a:gd name="T26" fmla="*/ 79 w 172"/>
                <a:gd name="T27" fmla="*/ 65 h 159"/>
                <a:gd name="T28" fmla="*/ 64 w 172"/>
                <a:gd name="T29" fmla="*/ 46 h 159"/>
                <a:gd name="T30" fmla="*/ 83 w 172"/>
                <a:gd name="T31" fmla="*/ 42 h 159"/>
                <a:gd name="T32" fmla="*/ 61 w 172"/>
                <a:gd name="T33" fmla="*/ 29 h 159"/>
                <a:gd name="T34" fmla="*/ 45 w 172"/>
                <a:gd name="T35" fmla="*/ 41 h 159"/>
                <a:gd name="T36" fmla="*/ 5 w 172"/>
                <a:gd name="T37" fmla="*/ 155 h 159"/>
                <a:gd name="T38" fmla="*/ 24 w 172"/>
                <a:gd name="T39" fmla="*/ 23 h 159"/>
                <a:gd name="T40" fmla="*/ 35 w 172"/>
                <a:gd name="T41" fmla="*/ 46 h 159"/>
                <a:gd name="T42" fmla="*/ 60 w 172"/>
                <a:gd name="T43" fmla="*/ 47 h 159"/>
                <a:gd name="T44" fmla="*/ 62 w 172"/>
                <a:gd name="T45" fmla="*/ 69 h 159"/>
                <a:gd name="T46" fmla="*/ 62 w 172"/>
                <a:gd name="T47" fmla="*/ 70 h 159"/>
                <a:gd name="T48" fmla="*/ 63 w 172"/>
                <a:gd name="T49" fmla="*/ 70 h 159"/>
                <a:gd name="T50" fmla="*/ 79 w 172"/>
                <a:gd name="T51" fmla="*/ 69 h 159"/>
                <a:gd name="T52" fmla="*/ 92 w 172"/>
                <a:gd name="T53" fmla="*/ 95 h 159"/>
                <a:gd name="T54" fmla="*/ 120 w 172"/>
                <a:gd name="T55" fmla="*/ 118 h 159"/>
                <a:gd name="T56" fmla="*/ 130 w 172"/>
                <a:gd name="T57" fmla="*/ 121 h 159"/>
                <a:gd name="T58" fmla="*/ 5 w 172"/>
                <a:gd name="T59" fmla="*/ 155 h 159"/>
                <a:gd name="T60" fmla="*/ 56 w 172"/>
                <a:gd name="T61" fmla="*/ 13 h 159"/>
                <a:gd name="T62" fmla="*/ 8 w 172"/>
                <a:gd name="T63" fmla="*/ 19 h 159"/>
                <a:gd name="T64" fmla="*/ 51 w 172"/>
                <a:gd name="T65" fmla="*/ 4 h 159"/>
                <a:gd name="T66" fmla="*/ 58 w 172"/>
                <a:gd name="T67" fmla="*/ 0 h 159"/>
                <a:gd name="T68" fmla="*/ 29 w 172"/>
                <a:gd name="T69" fmla="*/ 2 h 159"/>
                <a:gd name="T70" fmla="*/ 2 w 172"/>
                <a:gd name="T71" fmla="*/ 20 h 159"/>
                <a:gd name="T72" fmla="*/ 1 w 172"/>
                <a:gd name="T73" fmla="*/ 21 h 159"/>
                <a:gd name="T74" fmla="*/ 0 w 172"/>
                <a:gd name="T75" fmla="*/ 157 h 159"/>
                <a:gd name="T76" fmla="*/ 149 w 172"/>
                <a:gd name="T77" fmla="*/ 157 h 159"/>
                <a:gd name="T78" fmla="*/ 152 w 172"/>
                <a:gd name="T79" fmla="*/ 158 h 159"/>
                <a:gd name="T80" fmla="*/ 155 w 172"/>
                <a:gd name="T81" fmla="*/ 154 h 159"/>
                <a:gd name="T82" fmla="*/ 171 w 172"/>
                <a:gd name="T83" fmla="*/ 131 h 159"/>
                <a:gd name="T84" fmla="*/ 171 w 172"/>
                <a:gd name="T85" fmla="*/ 99 h 159"/>
                <a:gd name="T86" fmla="*/ 171 w 172"/>
                <a:gd name="T87" fmla="*/ 98 h 159"/>
                <a:gd name="T88" fmla="*/ 152 w 172"/>
                <a:gd name="T89" fmla="*/ 98 h 159"/>
                <a:gd name="T90" fmla="*/ 143 w 172"/>
                <a:gd name="T91" fmla="*/ 99 h 159"/>
                <a:gd name="T92" fmla="*/ 144 w 172"/>
                <a:gd name="T93" fmla="*/ 74 h 159"/>
                <a:gd name="T94" fmla="*/ 143 w 172"/>
                <a:gd name="T95" fmla="*/ 73 h 159"/>
                <a:gd name="T96" fmla="*/ 126 w 172"/>
                <a:gd name="T97" fmla="*/ 73 h 159"/>
                <a:gd name="T98" fmla="*/ 114 w 172"/>
                <a:gd name="T99" fmla="*/ 48 h 159"/>
                <a:gd name="T100" fmla="*/ 113 w 172"/>
                <a:gd name="T101" fmla="*/ 47 h 159"/>
                <a:gd name="T102" fmla="*/ 112 w 172"/>
                <a:gd name="T103" fmla="*/ 46 h 159"/>
                <a:gd name="T104" fmla="*/ 87 w 172"/>
                <a:gd name="T105" fmla="*/ 26 h 159"/>
                <a:gd name="T106" fmla="*/ 86 w 172"/>
                <a:gd name="T107" fmla="*/ 25 h 159"/>
                <a:gd name="T108" fmla="*/ 85 w 172"/>
                <a:gd name="T109" fmla="*/ 24 h 159"/>
                <a:gd name="T110" fmla="*/ 59 w 172"/>
                <a:gd name="T111" fmla="*/ 13 h 159"/>
                <a:gd name="T112" fmla="*/ 59 w 172"/>
                <a:gd name="T113" fmla="*/ 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2" h="159">
                  <a:moveTo>
                    <a:pt x="152" y="152"/>
                  </a:moveTo>
                  <a:cubicBezTo>
                    <a:pt x="151" y="141"/>
                    <a:pt x="150" y="130"/>
                    <a:pt x="150" y="119"/>
                  </a:cubicBezTo>
                  <a:cubicBezTo>
                    <a:pt x="156" y="113"/>
                    <a:pt x="161" y="108"/>
                    <a:pt x="168" y="103"/>
                  </a:cubicBezTo>
                  <a:cubicBezTo>
                    <a:pt x="168" y="106"/>
                    <a:pt x="167" y="110"/>
                    <a:pt x="167" y="113"/>
                  </a:cubicBezTo>
                  <a:cubicBezTo>
                    <a:pt x="167" y="116"/>
                    <a:pt x="167" y="118"/>
                    <a:pt x="167" y="120"/>
                  </a:cubicBezTo>
                  <a:cubicBezTo>
                    <a:pt x="167" y="124"/>
                    <a:pt x="167" y="128"/>
                    <a:pt x="167" y="131"/>
                  </a:cubicBezTo>
                  <a:cubicBezTo>
                    <a:pt x="167" y="131"/>
                    <a:pt x="168" y="132"/>
                    <a:pt x="168" y="132"/>
                  </a:cubicBezTo>
                  <a:cubicBezTo>
                    <a:pt x="163" y="139"/>
                    <a:pt x="158" y="146"/>
                    <a:pt x="152" y="152"/>
                  </a:cubicBezTo>
                  <a:moveTo>
                    <a:pt x="152" y="102"/>
                  </a:moveTo>
                  <a:cubicBezTo>
                    <a:pt x="156" y="102"/>
                    <a:pt x="159" y="102"/>
                    <a:pt x="163" y="102"/>
                  </a:cubicBezTo>
                  <a:cubicBezTo>
                    <a:pt x="157" y="106"/>
                    <a:pt x="152" y="112"/>
                    <a:pt x="147" y="117"/>
                  </a:cubicBezTo>
                  <a:cubicBezTo>
                    <a:pt x="139" y="117"/>
                    <a:pt x="136" y="117"/>
                    <a:pt x="130" y="117"/>
                  </a:cubicBezTo>
                  <a:cubicBezTo>
                    <a:pt x="129" y="117"/>
                    <a:pt x="128" y="117"/>
                    <a:pt x="126" y="117"/>
                  </a:cubicBezTo>
                  <a:cubicBezTo>
                    <a:pt x="128" y="116"/>
                    <a:pt x="131" y="113"/>
                    <a:pt x="133" y="111"/>
                  </a:cubicBezTo>
                  <a:cubicBezTo>
                    <a:pt x="136" y="108"/>
                    <a:pt x="139" y="105"/>
                    <a:pt x="141" y="103"/>
                  </a:cubicBezTo>
                  <a:cubicBezTo>
                    <a:pt x="142" y="102"/>
                    <a:pt x="142" y="102"/>
                    <a:pt x="142" y="102"/>
                  </a:cubicBezTo>
                  <a:cubicBezTo>
                    <a:pt x="142" y="102"/>
                    <a:pt x="142" y="102"/>
                    <a:pt x="143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4" y="102"/>
                    <a:pt x="144" y="102"/>
                    <a:pt x="144" y="102"/>
                  </a:cubicBezTo>
                  <a:cubicBezTo>
                    <a:pt x="144" y="102"/>
                    <a:pt x="145" y="102"/>
                    <a:pt x="146" y="102"/>
                  </a:cubicBezTo>
                  <a:cubicBezTo>
                    <a:pt x="148" y="102"/>
                    <a:pt x="150" y="102"/>
                    <a:pt x="152" y="102"/>
                  </a:cubicBezTo>
                  <a:moveTo>
                    <a:pt x="123" y="115"/>
                  </a:moveTo>
                  <a:cubicBezTo>
                    <a:pt x="123" y="107"/>
                    <a:pt x="123" y="104"/>
                    <a:pt x="122" y="94"/>
                  </a:cubicBezTo>
                  <a:cubicBezTo>
                    <a:pt x="128" y="88"/>
                    <a:pt x="133" y="83"/>
                    <a:pt x="140" y="78"/>
                  </a:cubicBezTo>
                  <a:cubicBezTo>
                    <a:pt x="140" y="80"/>
                    <a:pt x="140" y="83"/>
                    <a:pt x="140" y="86"/>
                  </a:cubicBezTo>
                  <a:cubicBezTo>
                    <a:pt x="140" y="87"/>
                    <a:pt x="140" y="89"/>
                    <a:pt x="140" y="91"/>
                  </a:cubicBezTo>
                  <a:cubicBezTo>
                    <a:pt x="140" y="93"/>
                    <a:pt x="140" y="96"/>
                    <a:pt x="140" y="99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9" y="100"/>
                    <a:pt x="139" y="100"/>
                    <a:pt x="139" y="100"/>
                  </a:cubicBezTo>
                  <a:cubicBezTo>
                    <a:pt x="137" y="102"/>
                    <a:pt x="134" y="105"/>
                    <a:pt x="130" y="109"/>
                  </a:cubicBezTo>
                  <a:cubicBezTo>
                    <a:pt x="128" y="111"/>
                    <a:pt x="126" y="113"/>
                    <a:pt x="123" y="115"/>
                  </a:cubicBezTo>
                  <a:moveTo>
                    <a:pt x="97" y="91"/>
                  </a:moveTo>
                  <a:cubicBezTo>
                    <a:pt x="100" y="89"/>
                    <a:pt x="103" y="87"/>
                    <a:pt x="106" y="84"/>
                  </a:cubicBezTo>
                  <a:cubicBezTo>
                    <a:pt x="108" y="83"/>
                    <a:pt x="110" y="81"/>
                    <a:pt x="111" y="80"/>
                  </a:cubicBezTo>
                  <a:cubicBezTo>
                    <a:pt x="112" y="79"/>
                    <a:pt x="113" y="78"/>
                    <a:pt x="113" y="78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7" y="77"/>
                    <a:pt x="121" y="77"/>
                    <a:pt x="126" y="77"/>
                  </a:cubicBezTo>
                  <a:cubicBezTo>
                    <a:pt x="129" y="77"/>
                    <a:pt x="133" y="77"/>
                    <a:pt x="136" y="77"/>
                  </a:cubicBezTo>
                  <a:cubicBezTo>
                    <a:pt x="130" y="81"/>
                    <a:pt x="125" y="87"/>
                    <a:pt x="119" y="92"/>
                  </a:cubicBezTo>
                  <a:cubicBezTo>
                    <a:pt x="114" y="91"/>
                    <a:pt x="110" y="91"/>
                    <a:pt x="106" y="91"/>
                  </a:cubicBezTo>
                  <a:cubicBezTo>
                    <a:pt x="103" y="91"/>
                    <a:pt x="101" y="91"/>
                    <a:pt x="97" y="91"/>
                  </a:cubicBezTo>
                  <a:moveTo>
                    <a:pt x="93" y="90"/>
                  </a:moveTo>
                  <a:cubicBezTo>
                    <a:pt x="93" y="81"/>
                    <a:pt x="92" y="77"/>
                    <a:pt x="92" y="68"/>
                  </a:cubicBezTo>
                  <a:cubicBezTo>
                    <a:pt x="98" y="62"/>
                    <a:pt x="103" y="56"/>
                    <a:pt x="110" y="52"/>
                  </a:cubicBezTo>
                  <a:cubicBezTo>
                    <a:pt x="110" y="52"/>
                    <a:pt x="110" y="53"/>
                    <a:pt x="110" y="54"/>
                  </a:cubicBezTo>
                  <a:cubicBezTo>
                    <a:pt x="110" y="59"/>
                    <a:pt x="110" y="66"/>
                    <a:pt x="110" y="72"/>
                  </a:cubicBezTo>
                  <a:cubicBezTo>
                    <a:pt x="110" y="73"/>
                    <a:pt x="110" y="74"/>
                    <a:pt x="110" y="76"/>
                  </a:cubicBezTo>
                  <a:cubicBezTo>
                    <a:pt x="108" y="77"/>
                    <a:pt x="105" y="80"/>
                    <a:pt x="102" y="83"/>
                  </a:cubicBezTo>
                  <a:cubicBezTo>
                    <a:pt x="99" y="86"/>
                    <a:pt x="96" y="88"/>
                    <a:pt x="93" y="90"/>
                  </a:cubicBezTo>
                  <a:moveTo>
                    <a:pt x="70" y="65"/>
                  </a:moveTo>
                  <a:cubicBezTo>
                    <a:pt x="75" y="62"/>
                    <a:pt x="80" y="58"/>
                    <a:pt x="83" y="55"/>
                  </a:cubicBezTo>
                  <a:cubicBezTo>
                    <a:pt x="85" y="53"/>
                    <a:pt x="85" y="53"/>
                    <a:pt x="87" y="52"/>
                  </a:cubicBezTo>
                  <a:cubicBezTo>
                    <a:pt x="91" y="51"/>
                    <a:pt x="98" y="51"/>
                    <a:pt x="105" y="51"/>
                  </a:cubicBezTo>
                  <a:cubicBezTo>
                    <a:pt x="100" y="55"/>
                    <a:pt x="95" y="60"/>
                    <a:pt x="89" y="65"/>
                  </a:cubicBezTo>
                  <a:cubicBezTo>
                    <a:pt x="85" y="65"/>
                    <a:pt x="82" y="65"/>
                    <a:pt x="79" y="65"/>
                  </a:cubicBezTo>
                  <a:cubicBezTo>
                    <a:pt x="76" y="65"/>
                    <a:pt x="73" y="65"/>
                    <a:pt x="70" y="65"/>
                  </a:cubicBezTo>
                  <a:moveTo>
                    <a:pt x="65" y="65"/>
                  </a:moveTo>
                  <a:cubicBezTo>
                    <a:pt x="64" y="59"/>
                    <a:pt x="63" y="57"/>
                    <a:pt x="63" y="53"/>
                  </a:cubicBezTo>
                  <a:cubicBezTo>
                    <a:pt x="63" y="51"/>
                    <a:pt x="64" y="49"/>
                    <a:pt x="64" y="46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71" y="40"/>
                    <a:pt x="76" y="34"/>
                    <a:pt x="83" y="29"/>
                  </a:cubicBezTo>
                  <a:cubicBezTo>
                    <a:pt x="83" y="32"/>
                    <a:pt x="83" y="34"/>
                    <a:pt x="83" y="37"/>
                  </a:cubicBezTo>
                  <a:cubicBezTo>
                    <a:pt x="83" y="39"/>
                    <a:pt x="83" y="40"/>
                    <a:pt x="83" y="42"/>
                  </a:cubicBezTo>
                  <a:cubicBezTo>
                    <a:pt x="83" y="45"/>
                    <a:pt x="83" y="47"/>
                    <a:pt x="83" y="50"/>
                  </a:cubicBezTo>
                  <a:cubicBezTo>
                    <a:pt x="82" y="51"/>
                    <a:pt x="81" y="51"/>
                    <a:pt x="80" y="52"/>
                  </a:cubicBezTo>
                  <a:cubicBezTo>
                    <a:pt x="77" y="56"/>
                    <a:pt x="70" y="61"/>
                    <a:pt x="65" y="65"/>
                  </a:cubicBezTo>
                  <a:moveTo>
                    <a:pt x="61" y="29"/>
                  </a:moveTo>
                  <a:cubicBezTo>
                    <a:pt x="66" y="29"/>
                    <a:pt x="72" y="28"/>
                    <a:pt x="79" y="28"/>
                  </a:cubicBezTo>
                  <a:cubicBezTo>
                    <a:pt x="72" y="33"/>
                    <a:pt x="68" y="38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56" y="42"/>
                    <a:pt x="51" y="41"/>
                    <a:pt x="45" y="41"/>
                  </a:cubicBezTo>
                  <a:cubicBezTo>
                    <a:pt x="44" y="41"/>
                    <a:pt x="42" y="41"/>
                    <a:pt x="41" y="41"/>
                  </a:cubicBezTo>
                  <a:cubicBezTo>
                    <a:pt x="46" y="37"/>
                    <a:pt x="52" y="33"/>
                    <a:pt x="58" y="29"/>
                  </a:cubicBezTo>
                  <a:cubicBezTo>
                    <a:pt x="59" y="29"/>
                    <a:pt x="60" y="29"/>
                    <a:pt x="61" y="29"/>
                  </a:cubicBezTo>
                  <a:moveTo>
                    <a:pt x="5" y="155"/>
                  </a:moveTo>
                  <a:cubicBezTo>
                    <a:pt x="5" y="143"/>
                    <a:pt x="6" y="133"/>
                    <a:pt x="6" y="124"/>
                  </a:cubicBezTo>
                  <a:cubicBezTo>
                    <a:pt x="6" y="98"/>
                    <a:pt x="5" y="78"/>
                    <a:pt x="5" y="52"/>
                  </a:cubicBezTo>
                  <a:cubicBezTo>
                    <a:pt x="5" y="43"/>
                    <a:pt x="5" y="34"/>
                    <a:pt x="5" y="23"/>
                  </a:cubicBezTo>
                  <a:cubicBezTo>
                    <a:pt x="12" y="23"/>
                    <a:pt x="18" y="23"/>
                    <a:pt x="24" y="23"/>
                  </a:cubicBezTo>
                  <a:cubicBezTo>
                    <a:pt x="27" y="23"/>
                    <a:pt x="29" y="23"/>
                    <a:pt x="32" y="23"/>
                  </a:cubicBezTo>
                  <a:cubicBezTo>
                    <a:pt x="33" y="31"/>
                    <a:pt x="33" y="35"/>
                    <a:pt x="34" y="43"/>
                  </a:cubicBezTo>
                  <a:cubicBezTo>
                    <a:pt x="34" y="44"/>
                    <a:pt x="34" y="45"/>
                    <a:pt x="34" y="45"/>
                  </a:cubicBezTo>
                  <a:cubicBezTo>
                    <a:pt x="35" y="45"/>
                    <a:pt x="35" y="46"/>
                    <a:pt x="35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9" y="45"/>
                    <a:pt x="42" y="45"/>
                    <a:pt x="45" y="45"/>
                  </a:cubicBezTo>
                  <a:cubicBezTo>
                    <a:pt x="50" y="45"/>
                    <a:pt x="55" y="45"/>
                    <a:pt x="60" y="47"/>
                  </a:cubicBezTo>
                  <a:cubicBezTo>
                    <a:pt x="60" y="49"/>
                    <a:pt x="60" y="51"/>
                    <a:pt x="60" y="53"/>
                  </a:cubicBezTo>
                  <a:cubicBezTo>
                    <a:pt x="60" y="58"/>
                    <a:pt x="60" y="61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70" y="69"/>
                    <a:pt x="74" y="69"/>
                    <a:pt x="79" y="69"/>
                  </a:cubicBezTo>
                  <a:cubicBezTo>
                    <a:pt x="82" y="69"/>
                    <a:pt x="85" y="69"/>
                    <a:pt x="88" y="69"/>
                  </a:cubicBezTo>
                  <a:cubicBezTo>
                    <a:pt x="89" y="79"/>
                    <a:pt x="89" y="83"/>
                    <a:pt x="90" y="94"/>
                  </a:cubicBezTo>
                  <a:cubicBezTo>
                    <a:pt x="90" y="94"/>
                    <a:pt x="90" y="95"/>
                    <a:pt x="91" y="95"/>
                  </a:cubicBezTo>
                  <a:cubicBezTo>
                    <a:pt x="91" y="95"/>
                    <a:pt x="91" y="95"/>
                    <a:pt x="92" y="95"/>
                  </a:cubicBezTo>
                  <a:cubicBezTo>
                    <a:pt x="92" y="95"/>
                    <a:pt x="92" y="95"/>
                    <a:pt x="92" y="95"/>
                  </a:cubicBezTo>
                  <a:cubicBezTo>
                    <a:pt x="98" y="95"/>
                    <a:pt x="102" y="95"/>
                    <a:pt x="106" y="95"/>
                  </a:cubicBezTo>
                  <a:cubicBezTo>
                    <a:pt x="110" y="95"/>
                    <a:pt x="113" y="95"/>
                    <a:pt x="118" y="95"/>
                  </a:cubicBezTo>
                  <a:cubicBezTo>
                    <a:pt x="119" y="105"/>
                    <a:pt x="120" y="108"/>
                    <a:pt x="120" y="118"/>
                  </a:cubicBezTo>
                  <a:cubicBezTo>
                    <a:pt x="120" y="118"/>
                    <a:pt x="120" y="119"/>
                    <a:pt x="120" y="119"/>
                  </a:cubicBezTo>
                  <a:cubicBezTo>
                    <a:pt x="120" y="120"/>
                    <a:pt x="120" y="120"/>
                    <a:pt x="120" y="120"/>
                  </a:cubicBezTo>
                  <a:cubicBezTo>
                    <a:pt x="120" y="120"/>
                    <a:pt x="121" y="121"/>
                    <a:pt x="122" y="121"/>
                  </a:cubicBezTo>
                  <a:cubicBezTo>
                    <a:pt x="125" y="121"/>
                    <a:pt x="128" y="121"/>
                    <a:pt x="130" y="121"/>
                  </a:cubicBezTo>
                  <a:cubicBezTo>
                    <a:pt x="135" y="121"/>
                    <a:pt x="139" y="121"/>
                    <a:pt x="146" y="120"/>
                  </a:cubicBezTo>
                  <a:cubicBezTo>
                    <a:pt x="147" y="132"/>
                    <a:pt x="148" y="143"/>
                    <a:pt x="148" y="154"/>
                  </a:cubicBezTo>
                  <a:cubicBezTo>
                    <a:pt x="124" y="153"/>
                    <a:pt x="104" y="152"/>
                    <a:pt x="84" y="152"/>
                  </a:cubicBezTo>
                  <a:cubicBezTo>
                    <a:pt x="59" y="152"/>
                    <a:pt x="35" y="153"/>
                    <a:pt x="5" y="155"/>
                  </a:cubicBezTo>
                  <a:moveTo>
                    <a:pt x="37" y="40"/>
                  </a:moveTo>
                  <a:cubicBezTo>
                    <a:pt x="37" y="33"/>
                    <a:pt x="36" y="29"/>
                    <a:pt x="35" y="21"/>
                  </a:cubicBezTo>
                  <a:cubicBezTo>
                    <a:pt x="42" y="15"/>
                    <a:pt x="49" y="10"/>
                    <a:pt x="56" y="6"/>
                  </a:cubicBezTo>
                  <a:cubicBezTo>
                    <a:pt x="56" y="8"/>
                    <a:pt x="56" y="10"/>
                    <a:pt x="56" y="13"/>
                  </a:cubicBezTo>
                  <a:cubicBezTo>
                    <a:pt x="56" y="15"/>
                    <a:pt x="56" y="16"/>
                    <a:pt x="56" y="18"/>
                  </a:cubicBezTo>
                  <a:cubicBezTo>
                    <a:pt x="56" y="21"/>
                    <a:pt x="55" y="23"/>
                    <a:pt x="55" y="26"/>
                  </a:cubicBezTo>
                  <a:cubicBezTo>
                    <a:pt x="49" y="30"/>
                    <a:pt x="43" y="35"/>
                    <a:pt x="37" y="40"/>
                  </a:cubicBezTo>
                  <a:moveTo>
                    <a:pt x="8" y="19"/>
                  </a:moveTo>
                  <a:cubicBezTo>
                    <a:pt x="13" y="16"/>
                    <a:pt x="18" y="13"/>
                    <a:pt x="24" y="9"/>
                  </a:cubicBezTo>
                  <a:cubicBezTo>
                    <a:pt x="26" y="8"/>
                    <a:pt x="28" y="7"/>
                    <a:pt x="30" y="6"/>
                  </a:cubicBezTo>
                  <a:cubicBezTo>
                    <a:pt x="32" y="5"/>
                    <a:pt x="37" y="5"/>
                    <a:pt x="42" y="5"/>
                  </a:cubicBezTo>
                  <a:cubicBezTo>
                    <a:pt x="45" y="5"/>
                    <a:pt x="48" y="4"/>
                    <a:pt x="51" y="4"/>
                  </a:cubicBezTo>
                  <a:cubicBezTo>
                    <a:pt x="44" y="9"/>
                    <a:pt x="37" y="14"/>
                    <a:pt x="32" y="19"/>
                  </a:cubicBezTo>
                  <a:cubicBezTo>
                    <a:pt x="29" y="19"/>
                    <a:pt x="27" y="19"/>
                    <a:pt x="24" y="19"/>
                  </a:cubicBezTo>
                  <a:cubicBezTo>
                    <a:pt x="19" y="19"/>
                    <a:pt x="14" y="19"/>
                    <a:pt x="8" y="19"/>
                  </a:cubicBezTo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3" y="1"/>
                    <a:pt x="47" y="1"/>
                    <a:pt x="42" y="1"/>
                  </a:cubicBezTo>
                  <a:cubicBezTo>
                    <a:pt x="37" y="1"/>
                    <a:pt x="32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6" y="3"/>
                    <a:pt x="24" y="5"/>
                    <a:pt x="22" y="6"/>
                  </a:cubicBezTo>
                  <a:cubicBezTo>
                    <a:pt x="15" y="10"/>
                    <a:pt x="9" y="14"/>
                    <a:pt x="3" y="18"/>
                  </a:cubicBezTo>
                  <a:cubicBezTo>
                    <a:pt x="2" y="18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33"/>
                    <a:pt x="1" y="43"/>
                    <a:pt x="1" y="52"/>
                  </a:cubicBezTo>
                  <a:cubicBezTo>
                    <a:pt x="1" y="78"/>
                    <a:pt x="2" y="98"/>
                    <a:pt x="2" y="124"/>
                  </a:cubicBezTo>
                  <a:cubicBezTo>
                    <a:pt x="2" y="133"/>
                    <a:pt x="2" y="143"/>
                    <a:pt x="2" y="155"/>
                  </a:cubicBezTo>
                  <a:cubicBezTo>
                    <a:pt x="1" y="155"/>
                    <a:pt x="0" y="156"/>
                    <a:pt x="0" y="157"/>
                  </a:cubicBezTo>
                  <a:cubicBezTo>
                    <a:pt x="0" y="158"/>
                    <a:pt x="1" y="158"/>
                    <a:pt x="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33" y="157"/>
                    <a:pt x="58" y="156"/>
                    <a:pt x="84" y="156"/>
                  </a:cubicBezTo>
                  <a:cubicBezTo>
                    <a:pt x="104" y="156"/>
                    <a:pt x="125" y="157"/>
                    <a:pt x="149" y="157"/>
                  </a:cubicBezTo>
                  <a:cubicBezTo>
                    <a:pt x="149" y="158"/>
                    <a:pt x="150" y="159"/>
                    <a:pt x="150" y="159"/>
                  </a:cubicBezTo>
                  <a:cubicBezTo>
                    <a:pt x="150" y="159"/>
                    <a:pt x="150" y="159"/>
                    <a:pt x="150" y="159"/>
                  </a:cubicBezTo>
                  <a:cubicBezTo>
                    <a:pt x="151" y="159"/>
                    <a:pt x="152" y="158"/>
                    <a:pt x="152" y="158"/>
                  </a:cubicBezTo>
                  <a:cubicBezTo>
                    <a:pt x="152" y="158"/>
                    <a:pt x="152" y="158"/>
                    <a:pt x="152" y="158"/>
                  </a:cubicBezTo>
                  <a:cubicBezTo>
                    <a:pt x="153" y="158"/>
                    <a:pt x="153" y="158"/>
                    <a:pt x="154" y="158"/>
                  </a:cubicBezTo>
                  <a:cubicBezTo>
                    <a:pt x="154" y="158"/>
                    <a:pt x="154" y="158"/>
                    <a:pt x="154" y="158"/>
                  </a:cubicBezTo>
                  <a:cubicBezTo>
                    <a:pt x="155" y="158"/>
                    <a:pt x="156" y="157"/>
                    <a:pt x="156" y="156"/>
                  </a:cubicBezTo>
                  <a:cubicBezTo>
                    <a:pt x="156" y="155"/>
                    <a:pt x="155" y="155"/>
                    <a:pt x="155" y="154"/>
                  </a:cubicBezTo>
                  <a:cubicBezTo>
                    <a:pt x="161" y="148"/>
                    <a:pt x="167" y="141"/>
                    <a:pt x="172" y="133"/>
                  </a:cubicBezTo>
                  <a:cubicBezTo>
                    <a:pt x="172" y="133"/>
                    <a:pt x="172" y="132"/>
                    <a:pt x="171" y="131"/>
                  </a:cubicBezTo>
                  <a:cubicBezTo>
                    <a:pt x="171" y="131"/>
                    <a:pt x="171" y="131"/>
                    <a:pt x="171" y="131"/>
                  </a:cubicBezTo>
                  <a:cubicBezTo>
                    <a:pt x="171" y="131"/>
                    <a:pt x="171" y="131"/>
                    <a:pt x="171" y="131"/>
                  </a:cubicBezTo>
                  <a:cubicBezTo>
                    <a:pt x="171" y="128"/>
                    <a:pt x="171" y="124"/>
                    <a:pt x="171" y="120"/>
                  </a:cubicBezTo>
                  <a:cubicBezTo>
                    <a:pt x="171" y="118"/>
                    <a:pt x="171" y="116"/>
                    <a:pt x="171" y="113"/>
                  </a:cubicBezTo>
                  <a:cubicBezTo>
                    <a:pt x="171" y="108"/>
                    <a:pt x="171" y="103"/>
                    <a:pt x="171" y="100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63" y="98"/>
                    <a:pt x="157" y="98"/>
                    <a:pt x="152" y="98"/>
                  </a:cubicBezTo>
                  <a:cubicBezTo>
                    <a:pt x="150" y="98"/>
                    <a:pt x="148" y="98"/>
                    <a:pt x="146" y="98"/>
                  </a:cubicBezTo>
                  <a:cubicBezTo>
                    <a:pt x="145" y="98"/>
                    <a:pt x="145" y="98"/>
                    <a:pt x="145" y="98"/>
                  </a:cubicBezTo>
                  <a:cubicBezTo>
                    <a:pt x="144" y="99"/>
                    <a:pt x="144" y="99"/>
                    <a:pt x="143" y="99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3" y="96"/>
                    <a:pt x="143" y="93"/>
                    <a:pt x="143" y="91"/>
                  </a:cubicBezTo>
                  <a:cubicBezTo>
                    <a:pt x="143" y="89"/>
                    <a:pt x="143" y="87"/>
                    <a:pt x="143" y="86"/>
                  </a:cubicBezTo>
                  <a:cubicBezTo>
                    <a:pt x="143" y="82"/>
                    <a:pt x="143" y="78"/>
                    <a:pt x="144" y="75"/>
                  </a:cubicBezTo>
                  <a:cubicBezTo>
                    <a:pt x="144" y="74"/>
                    <a:pt x="144" y="74"/>
                    <a:pt x="144" y="74"/>
                  </a:cubicBezTo>
                  <a:cubicBezTo>
                    <a:pt x="144" y="74"/>
                    <a:pt x="144" y="74"/>
                    <a:pt x="144" y="74"/>
                  </a:cubicBezTo>
                  <a:cubicBezTo>
                    <a:pt x="144" y="74"/>
                    <a:pt x="144" y="74"/>
                    <a:pt x="144" y="74"/>
                  </a:cubicBezTo>
                  <a:cubicBezTo>
                    <a:pt x="143" y="73"/>
                    <a:pt x="143" y="73"/>
                    <a:pt x="143" y="73"/>
                  </a:cubicBezTo>
                  <a:cubicBezTo>
                    <a:pt x="143" y="73"/>
                    <a:pt x="143" y="73"/>
                    <a:pt x="143" y="73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37" y="73"/>
                    <a:pt x="131" y="73"/>
                    <a:pt x="126" y="73"/>
                  </a:cubicBezTo>
                  <a:cubicBezTo>
                    <a:pt x="121" y="73"/>
                    <a:pt x="117" y="73"/>
                    <a:pt x="114" y="74"/>
                  </a:cubicBezTo>
                  <a:cubicBezTo>
                    <a:pt x="114" y="73"/>
                    <a:pt x="114" y="73"/>
                    <a:pt x="114" y="72"/>
                  </a:cubicBezTo>
                  <a:cubicBezTo>
                    <a:pt x="114" y="66"/>
                    <a:pt x="114" y="59"/>
                    <a:pt x="114" y="54"/>
                  </a:cubicBezTo>
                  <a:cubicBezTo>
                    <a:pt x="114" y="52"/>
                    <a:pt x="114" y="50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03" y="47"/>
                    <a:pt x="92" y="47"/>
                    <a:pt x="86" y="49"/>
                  </a:cubicBezTo>
                  <a:cubicBezTo>
                    <a:pt x="86" y="46"/>
                    <a:pt x="86" y="44"/>
                    <a:pt x="86" y="42"/>
                  </a:cubicBezTo>
                  <a:cubicBezTo>
                    <a:pt x="86" y="40"/>
                    <a:pt x="86" y="39"/>
                    <a:pt x="86" y="37"/>
                  </a:cubicBezTo>
                  <a:cubicBezTo>
                    <a:pt x="86" y="33"/>
                    <a:pt x="86" y="29"/>
                    <a:pt x="87" y="26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77" y="25"/>
                    <a:pt x="67" y="25"/>
                    <a:pt x="61" y="25"/>
                  </a:cubicBezTo>
                  <a:cubicBezTo>
                    <a:pt x="60" y="25"/>
                    <a:pt x="60" y="25"/>
                    <a:pt x="59" y="25"/>
                  </a:cubicBezTo>
                  <a:cubicBezTo>
                    <a:pt x="59" y="23"/>
                    <a:pt x="59" y="20"/>
                    <a:pt x="59" y="18"/>
                  </a:cubicBezTo>
                  <a:cubicBezTo>
                    <a:pt x="59" y="16"/>
                    <a:pt x="59" y="15"/>
                    <a:pt x="59" y="13"/>
                  </a:cubicBezTo>
                  <a:cubicBezTo>
                    <a:pt x="59" y="9"/>
                    <a:pt x="59" y="6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5" name="Freeform 826"/>
            <p:cNvSpPr>
              <a:spLocks noEditPoints="1"/>
            </p:cNvSpPr>
            <p:nvPr/>
          </p:nvSpPr>
          <p:spPr bwMode="auto">
            <a:xfrm>
              <a:off x="3558" y="2981"/>
              <a:ext cx="52" cy="64"/>
            </a:xfrm>
            <a:custGeom>
              <a:avLst/>
              <a:gdLst>
                <a:gd name="T0" fmla="*/ 6 w 22"/>
                <a:gd name="T1" fmla="*/ 14 h 27"/>
                <a:gd name="T2" fmla="*/ 6 w 22"/>
                <a:gd name="T3" fmla="*/ 4 h 27"/>
                <a:gd name="T4" fmla="*/ 10 w 22"/>
                <a:gd name="T5" fmla="*/ 3 h 27"/>
                <a:gd name="T6" fmla="*/ 16 w 22"/>
                <a:gd name="T7" fmla="*/ 3 h 27"/>
                <a:gd name="T8" fmla="*/ 17 w 22"/>
                <a:gd name="T9" fmla="*/ 3 h 27"/>
                <a:gd name="T10" fmla="*/ 18 w 22"/>
                <a:gd name="T11" fmla="*/ 4 h 27"/>
                <a:gd name="T12" fmla="*/ 16 w 22"/>
                <a:gd name="T13" fmla="*/ 7 h 27"/>
                <a:gd name="T14" fmla="*/ 12 w 22"/>
                <a:gd name="T15" fmla="*/ 7 h 27"/>
                <a:gd name="T16" fmla="*/ 10 w 22"/>
                <a:gd name="T17" fmla="*/ 11 h 27"/>
                <a:gd name="T18" fmla="*/ 11 w 22"/>
                <a:gd name="T19" fmla="*/ 11 h 27"/>
                <a:gd name="T20" fmla="*/ 15 w 22"/>
                <a:gd name="T21" fmla="*/ 23 h 27"/>
                <a:gd name="T22" fmla="*/ 9 w 22"/>
                <a:gd name="T23" fmla="*/ 24 h 27"/>
                <a:gd name="T24" fmla="*/ 4 w 22"/>
                <a:gd name="T25" fmla="*/ 24 h 27"/>
                <a:gd name="T26" fmla="*/ 5 w 22"/>
                <a:gd name="T27" fmla="*/ 21 h 27"/>
                <a:gd name="T28" fmla="*/ 5 w 22"/>
                <a:gd name="T29" fmla="*/ 21 h 27"/>
                <a:gd name="T30" fmla="*/ 9 w 22"/>
                <a:gd name="T31" fmla="*/ 21 h 27"/>
                <a:gd name="T32" fmla="*/ 13 w 22"/>
                <a:gd name="T33" fmla="*/ 15 h 27"/>
                <a:gd name="T34" fmla="*/ 8 w 22"/>
                <a:gd name="T35" fmla="*/ 14 h 27"/>
                <a:gd name="T36" fmla="*/ 6 w 22"/>
                <a:gd name="T37" fmla="*/ 14 h 27"/>
                <a:gd name="T38" fmla="*/ 10 w 22"/>
                <a:gd name="T39" fmla="*/ 0 h 27"/>
                <a:gd name="T40" fmla="*/ 3 w 22"/>
                <a:gd name="T41" fmla="*/ 4 h 27"/>
                <a:gd name="T42" fmla="*/ 3 w 22"/>
                <a:gd name="T43" fmla="*/ 14 h 27"/>
                <a:gd name="T44" fmla="*/ 4 w 22"/>
                <a:gd name="T45" fmla="*/ 16 h 27"/>
                <a:gd name="T46" fmla="*/ 6 w 22"/>
                <a:gd name="T47" fmla="*/ 17 h 27"/>
                <a:gd name="T48" fmla="*/ 6 w 22"/>
                <a:gd name="T49" fmla="*/ 17 h 27"/>
                <a:gd name="T50" fmla="*/ 8 w 22"/>
                <a:gd name="T51" fmla="*/ 17 h 27"/>
                <a:gd name="T52" fmla="*/ 11 w 22"/>
                <a:gd name="T53" fmla="*/ 17 h 27"/>
                <a:gd name="T54" fmla="*/ 9 w 22"/>
                <a:gd name="T55" fmla="*/ 18 h 27"/>
                <a:gd name="T56" fmla="*/ 8 w 22"/>
                <a:gd name="T57" fmla="*/ 18 h 27"/>
                <a:gd name="T58" fmla="*/ 5 w 22"/>
                <a:gd name="T59" fmla="*/ 18 h 27"/>
                <a:gd name="T60" fmla="*/ 2 w 22"/>
                <a:gd name="T61" fmla="*/ 20 h 27"/>
                <a:gd name="T62" fmla="*/ 2 w 22"/>
                <a:gd name="T63" fmla="*/ 20 h 27"/>
                <a:gd name="T64" fmla="*/ 1 w 22"/>
                <a:gd name="T65" fmla="*/ 25 h 27"/>
                <a:gd name="T66" fmla="*/ 3 w 22"/>
                <a:gd name="T67" fmla="*/ 26 h 27"/>
                <a:gd name="T68" fmla="*/ 9 w 22"/>
                <a:gd name="T69" fmla="*/ 27 h 27"/>
                <a:gd name="T70" fmla="*/ 16 w 22"/>
                <a:gd name="T71" fmla="*/ 26 h 27"/>
                <a:gd name="T72" fmla="*/ 22 w 22"/>
                <a:gd name="T73" fmla="*/ 16 h 27"/>
                <a:gd name="T74" fmla="*/ 17 w 22"/>
                <a:gd name="T75" fmla="*/ 10 h 27"/>
                <a:gd name="T76" fmla="*/ 20 w 22"/>
                <a:gd name="T77" fmla="*/ 8 h 27"/>
                <a:gd name="T78" fmla="*/ 21 w 22"/>
                <a:gd name="T79" fmla="*/ 5 h 27"/>
                <a:gd name="T80" fmla="*/ 21 w 22"/>
                <a:gd name="T81" fmla="*/ 4 h 27"/>
                <a:gd name="T82" fmla="*/ 17 w 22"/>
                <a:gd name="T83" fmla="*/ 0 h 27"/>
                <a:gd name="T84" fmla="*/ 16 w 22"/>
                <a:gd name="T85" fmla="*/ 0 h 27"/>
                <a:gd name="T86" fmla="*/ 16 w 22"/>
                <a:gd name="T87" fmla="*/ 0 h 27"/>
                <a:gd name="T88" fmla="*/ 14 w 22"/>
                <a:gd name="T89" fmla="*/ 0 h 27"/>
                <a:gd name="T90" fmla="*/ 10 w 22"/>
                <a:gd name="T9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" h="27">
                  <a:moveTo>
                    <a:pt x="6" y="14"/>
                  </a:moveTo>
                  <a:cubicBezTo>
                    <a:pt x="6" y="11"/>
                    <a:pt x="6" y="7"/>
                    <a:pt x="6" y="4"/>
                  </a:cubicBezTo>
                  <a:cubicBezTo>
                    <a:pt x="6" y="3"/>
                    <a:pt x="7" y="3"/>
                    <a:pt x="10" y="3"/>
                  </a:cubicBezTo>
                  <a:cubicBezTo>
                    <a:pt x="12" y="3"/>
                    <a:pt x="14" y="3"/>
                    <a:pt x="16" y="3"/>
                  </a:cubicBezTo>
                  <a:cubicBezTo>
                    <a:pt x="16" y="3"/>
                    <a:pt x="17" y="3"/>
                    <a:pt x="17" y="3"/>
                  </a:cubicBezTo>
                  <a:cubicBezTo>
                    <a:pt x="18" y="3"/>
                    <a:pt x="18" y="3"/>
                    <a:pt x="18" y="4"/>
                  </a:cubicBezTo>
                  <a:cubicBezTo>
                    <a:pt x="18" y="6"/>
                    <a:pt x="19" y="7"/>
                    <a:pt x="16" y="7"/>
                  </a:cubicBezTo>
                  <a:cubicBezTo>
                    <a:pt x="15" y="7"/>
                    <a:pt x="13" y="7"/>
                    <a:pt x="12" y="7"/>
                  </a:cubicBezTo>
                  <a:cubicBezTo>
                    <a:pt x="10" y="7"/>
                    <a:pt x="10" y="7"/>
                    <a:pt x="10" y="11"/>
                  </a:cubicBezTo>
                  <a:cubicBezTo>
                    <a:pt x="10" y="11"/>
                    <a:pt x="11" y="11"/>
                    <a:pt x="11" y="11"/>
                  </a:cubicBezTo>
                  <a:cubicBezTo>
                    <a:pt x="19" y="11"/>
                    <a:pt x="22" y="20"/>
                    <a:pt x="15" y="23"/>
                  </a:cubicBezTo>
                  <a:cubicBezTo>
                    <a:pt x="13" y="24"/>
                    <a:pt x="11" y="24"/>
                    <a:pt x="9" y="24"/>
                  </a:cubicBezTo>
                  <a:cubicBezTo>
                    <a:pt x="7" y="24"/>
                    <a:pt x="5" y="24"/>
                    <a:pt x="4" y="24"/>
                  </a:cubicBezTo>
                  <a:cubicBezTo>
                    <a:pt x="4" y="23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21"/>
                    <a:pt x="8" y="21"/>
                    <a:pt x="9" y="21"/>
                  </a:cubicBezTo>
                  <a:cubicBezTo>
                    <a:pt x="13" y="21"/>
                    <a:pt x="17" y="17"/>
                    <a:pt x="13" y="15"/>
                  </a:cubicBezTo>
                  <a:cubicBezTo>
                    <a:pt x="11" y="14"/>
                    <a:pt x="10" y="14"/>
                    <a:pt x="8" y="14"/>
                  </a:cubicBezTo>
                  <a:cubicBezTo>
                    <a:pt x="7" y="14"/>
                    <a:pt x="6" y="14"/>
                    <a:pt x="6" y="14"/>
                  </a:cubicBezTo>
                  <a:moveTo>
                    <a:pt x="10" y="0"/>
                  </a:moveTo>
                  <a:cubicBezTo>
                    <a:pt x="4" y="0"/>
                    <a:pt x="3" y="2"/>
                    <a:pt x="3" y="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5"/>
                    <a:pt x="3" y="16"/>
                    <a:pt x="4" y="16"/>
                  </a:cubicBezTo>
                  <a:cubicBezTo>
                    <a:pt x="4" y="17"/>
                    <a:pt x="5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8" y="17"/>
                    <a:pt x="8" y="17"/>
                  </a:cubicBezTo>
                  <a:cubicBezTo>
                    <a:pt x="10" y="17"/>
                    <a:pt x="11" y="17"/>
                    <a:pt x="11" y="17"/>
                  </a:cubicBezTo>
                  <a:cubicBezTo>
                    <a:pt x="11" y="18"/>
                    <a:pt x="10" y="18"/>
                    <a:pt x="9" y="18"/>
                  </a:cubicBezTo>
                  <a:cubicBezTo>
                    <a:pt x="9" y="18"/>
                    <a:pt x="8" y="18"/>
                    <a:pt x="8" y="18"/>
                  </a:cubicBezTo>
                  <a:cubicBezTo>
                    <a:pt x="7" y="18"/>
                    <a:pt x="6" y="18"/>
                    <a:pt x="5" y="18"/>
                  </a:cubicBezTo>
                  <a:cubicBezTo>
                    <a:pt x="3" y="18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2"/>
                    <a:pt x="0" y="23"/>
                    <a:pt x="1" y="25"/>
                  </a:cubicBezTo>
                  <a:cubicBezTo>
                    <a:pt x="2" y="26"/>
                    <a:pt x="2" y="26"/>
                    <a:pt x="3" y="26"/>
                  </a:cubicBezTo>
                  <a:cubicBezTo>
                    <a:pt x="5" y="27"/>
                    <a:pt x="7" y="27"/>
                    <a:pt x="9" y="27"/>
                  </a:cubicBezTo>
                  <a:cubicBezTo>
                    <a:pt x="12" y="27"/>
                    <a:pt x="14" y="27"/>
                    <a:pt x="16" y="26"/>
                  </a:cubicBezTo>
                  <a:cubicBezTo>
                    <a:pt x="20" y="24"/>
                    <a:pt x="22" y="20"/>
                    <a:pt x="22" y="16"/>
                  </a:cubicBezTo>
                  <a:cubicBezTo>
                    <a:pt x="21" y="13"/>
                    <a:pt x="19" y="11"/>
                    <a:pt x="17" y="10"/>
                  </a:cubicBezTo>
                  <a:cubicBezTo>
                    <a:pt x="18" y="9"/>
                    <a:pt x="19" y="9"/>
                    <a:pt x="20" y="8"/>
                  </a:cubicBezTo>
                  <a:cubicBezTo>
                    <a:pt x="21" y="7"/>
                    <a:pt x="21" y="6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0"/>
                    <a:pt x="18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4" y="0"/>
                    <a:pt x="14" y="0"/>
                  </a:cubicBezTo>
                  <a:cubicBezTo>
                    <a:pt x="12" y="0"/>
                    <a:pt x="11" y="0"/>
                    <a:pt x="1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6" name="Freeform 827"/>
            <p:cNvSpPr>
              <a:spLocks noEditPoints="1"/>
            </p:cNvSpPr>
            <p:nvPr/>
          </p:nvSpPr>
          <p:spPr bwMode="auto">
            <a:xfrm>
              <a:off x="3293" y="2771"/>
              <a:ext cx="57" cy="75"/>
            </a:xfrm>
            <a:custGeom>
              <a:avLst/>
              <a:gdLst>
                <a:gd name="T0" fmla="*/ 5 w 24"/>
                <a:gd name="T1" fmla="*/ 14 h 32"/>
                <a:gd name="T2" fmla="*/ 5 w 24"/>
                <a:gd name="T3" fmla="*/ 14 h 32"/>
                <a:gd name="T4" fmla="*/ 5 w 24"/>
                <a:gd name="T5" fmla="*/ 14 h 32"/>
                <a:gd name="T6" fmla="*/ 3 w 24"/>
                <a:gd name="T7" fmla="*/ 10 h 32"/>
                <a:gd name="T8" fmla="*/ 13 w 24"/>
                <a:gd name="T9" fmla="*/ 3 h 32"/>
                <a:gd name="T10" fmla="*/ 13 w 24"/>
                <a:gd name="T11" fmla="*/ 3 h 32"/>
                <a:gd name="T12" fmla="*/ 14 w 24"/>
                <a:gd name="T13" fmla="*/ 4 h 32"/>
                <a:gd name="T14" fmla="*/ 15 w 24"/>
                <a:gd name="T15" fmla="*/ 5 h 32"/>
                <a:gd name="T16" fmla="*/ 15 w 24"/>
                <a:gd name="T17" fmla="*/ 24 h 32"/>
                <a:gd name="T18" fmla="*/ 18 w 24"/>
                <a:gd name="T19" fmla="*/ 24 h 32"/>
                <a:gd name="T20" fmla="*/ 21 w 24"/>
                <a:gd name="T21" fmla="*/ 25 h 32"/>
                <a:gd name="T22" fmla="*/ 21 w 24"/>
                <a:gd name="T23" fmla="*/ 29 h 32"/>
                <a:gd name="T24" fmla="*/ 21 w 24"/>
                <a:gd name="T25" fmla="*/ 29 h 32"/>
                <a:gd name="T26" fmla="*/ 21 w 24"/>
                <a:gd name="T27" fmla="*/ 29 h 32"/>
                <a:gd name="T28" fmla="*/ 21 w 24"/>
                <a:gd name="T29" fmla="*/ 29 h 32"/>
                <a:gd name="T30" fmla="*/ 4 w 24"/>
                <a:gd name="T31" fmla="*/ 29 h 32"/>
                <a:gd name="T32" fmla="*/ 4 w 24"/>
                <a:gd name="T33" fmla="*/ 25 h 32"/>
                <a:gd name="T34" fmla="*/ 5 w 24"/>
                <a:gd name="T35" fmla="*/ 25 h 32"/>
                <a:gd name="T36" fmla="*/ 10 w 24"/>
                <a:gd name="T37" fmla="*/ 25 h 32"/>
                <a:gd name="T38" fmla="*/ 11 w 24"/>
                <a:gd name="T39" fmla="*/ 11 h 32"/>
                <a:gd name="T40" fmla="*/ 5 w 24"/>
                <a:gd name="T41" fmla="*/ 14 h 32"/>
                <a:gd name="T42" fmla="*/ 5 w 24"/>
                <a:gd name="T43" fmla="*/ 14 h 32"/>
                <a:gd name="T44" fmla="*/ 13 w 24"/>
                <a:gd name="T45" fmla="*/ 0 h 32"/>
                <a:gd name="T46" fmla="*/ 10 w 24"/>
                <a:gd name="T47" fmla="*/ 2 h 32"/>
                <a:gd name="T48" fmla="*/ 2 w 24"/>
                <a:gd name="T49" fmla="*/ 7 h 32"/>
                <a:gd name="T50" fmla="*/ 0 w 24"/>
                <a:gd name="T51" fmla="*/ 8 h 32"/>
                <a:gd name="T52" fmla="*/ 0 w 24"/>
                <a:gd name="T53" fmla="*/ 11 h 32"/>
                <a:gd name="T54" fmla="*/ 2 w 24"/>
                <a:gd name="T55" fmla="*/ 15 h 32"/>
                <a:gd name="T56" fmla="*/ 4 w 24"/>
                <a:gd name="T57" fmla="*/ 17 h 32"/>
                <a:gd name="T58" fmla="*/ 5 w 24"/>
                <a:gd name="T59" fmla="*/ 17 h 32"/>
                <a:gd name="T60" fmla="*/ 7 w 24"/>
                <a:gd name="T61" fmla="*/ 17 h 32"/>
                <a:gd name="T62" fmla="*/ 8 w 24"/>
                <a:gd name="T63" fmla="*/ 16 h 32"/>
                <a:gd name="T64" fmla="*/ 8 w 24"/>
                <a:gd name="T65" fmla="*/ 18 h 32"/>
                <a:gd name="T66" fmla="*/ 7 w 24"/>
                <a:gd name="T67" fmla="*/ 22 h 32"/>
                <a:gd name="T68" fmla="*/ 5 w 24"/>
                <a:gd name="T69" fmla="*/ 22 h 32"/>
                <a:gd name="T70" fmla="*/ 4 w 24"/>
                <a:gd name="T71" fmla="*/ 22 h 32"/>
                <a:gd name="T72" fmla="*/ 2 w 24"/>
                <a:gd name="T73" fmla="*/ 25 h 32"/>
                <a:gd name="T74" fmla="*/ 2 w 24"/>
                <a:gd name="T75" fmla="*/ 27 h 32"/>
                <a:gd name="T76" fmla="*/ 2 w 24"/>
                <a:gd name="T77" fmla="*/ 29 h 32"/>
                <a:gd name="T78" fmla="*/ 4 w 24"/>
                <a:gd name="T79" fmla="*/ 31 h 32"/>
                <a:gd name="T80" fmla="*/ 12 w 24"/>
                <a:gd name="T81" fmla="*/ 32 h 32"/>
                <a:gd name="T82" fmla="*/ 21 w 24"/>
                <a:gd name="T83" fmla="*/ 32 h 32"/>
                <a:gd name="T84" fmla="*/ 23 w 24"/>
                <a:gd name="T85" fmla="*/ 31 h 32"/>
                <a:gd name="T86" fmla="*/ 24 w 24"/>
                <a:gd name="T87" fmla="*/ 29 h 32"/>
                <a:gd name="T88" fmla="*/ 24 w 24"/>
                <a:gd name="T89" fmla="*/ 25 h 32"/>
                <a:gd name="T90" fmla="*/ 21 w 24"/>
                <a:gd name="T91" fmla="*/ 22 h 32"/>
                <a:gd name="T92" fmla="*/ 18 w 24"/>
                <a:gd name="T93" fmla="*/ 21 h 32"/>
                <a:gd name="T94" fmla="*/ 18 w 24"/>
                <a:gd name="T95" fmla="*/ 21 h 32"/>
                <a:gd name="T96" fmla="*/ 18 w 24"/>
                <a:gd name="T97" fmla="*/ 6 h 32"/>
                <a:gd name="T98" fmla="*/ 18 w 24"/>
                <a:gd name="T99" fmla="*/ 3 h 32"/>
                <a:gd name="T100" fmla="*/ 17 w 24"/>
                <a:gd name="T101" fmla="*/ 3 h 32"/>
                <a:gd name="T102" fmla="*/ 16 w 24"/>
                <a:gd name="T103" fmla="*/ 2 h 32"/>
                <a:gd name="T104" fmla="*/ 14 w 24"/>
                <a:gd name="T105" fmla="*/ 1 h 32"/>
                <a:gd name="T106" fmla="*/ 13 w 24"/>
                <a:gd name="T10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" h="32">
                  <a:moveTo>
                    <a:pt x="5" y="14"/>
                  </a:move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4" y="13"/>
                    <a:pt x="3" y="11"/>
                    <a:pt x="3" y="10"/>
                  </a:cubicBezTo>
                  <a:cubicBezTo>
                    <a:pt x="6" y="8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5" y="5"/>
                    <a:pt x="15" y="5"/>
                  </a:cubicBezTo>
                  <a:cubicBezTo>
                    <a:pt x="15" y="12"/>
                    <a:pt x="15" y="18"/>
                    <a:pt x="15" y="24"/>
                  </a:cubicBezTo>
                  <a:cubicBezTo>
                    <a:pt x="16" y="24"/>
                    <a:pt x="17" y="24"/>
                    <a:pt x="18" y="24"/>
                  </a:cubicBezTo>
                  <a:cubicBezTo>
                    <a:pt x="19" y="24"/>
                    <a:pt x="20" y="24"/>
                    <a:pt x="21" y="25"/>
                  </a:cubicBezTo>
                  <a:cubicBezTo>
                    <a:pt x="21" y="26"/>
                    <a:pt x="21" y="27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5" y="29"/>
                    <a:pt x="10" y="29"/>
                    <a:pt x="4" y="29"/>
                  </a:cubicBezTo>
                  <a:cubicBezTo>
                    <a:pt x="4" y="27"/>
                    <a:pt x="4" y="26"/>
                    <a:pt x="4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7" y="25"/>
                    <a:pt x="9" y="25"/>
                    <a:pt x="10" y="25"/>
                  </a:cubicBezTo>
                  <a:cubicBezTo>
                    <a:pt x="10" y="20"/>
                    <a:pt x="11" y="15"/>
                    <a:pt x="11" y="11"/>
                  </a:cubicBezTo>
                  <a:cubicBezTo>
                    <a:pt x="9" y="12"/>
                    <a:pt x="7" y="13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moveTo>
                    <a:pt x="13" y="0"/>
                  </a:moveTo>
                  <a:cubicBezTo>
                    <a:pt x="12" y="0"/>
                    <a:pt x="12" y="1"/>
                    <a:pt x="10" y="2"/>
                  </a:cubicBezTo>
                  <a:cubicBezTo>
                    <a:pt x="8" y="3"/>
                    <a:pt x="4" y="6"/>
                    <a:pt x="2" y="7"/>
                  </a:cubicBezTo>
                  <a:cubicBezTo>
                    <a:pt x="1" y="7"/>
                    <a:pt x="0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1" y="12"/>
                    <a:pt x="2" y="14"/>
                    <a:pt x="2" y="15"/>
                  </a:cubicBezTo>
                  <a:cubicBezTo>
                    <a:pt x="3" y="16"/>
                    <a:pt x="3" y="17"/>
                    <a:pt x="4" y="17"/>
                  </a:cubicBezTo>
                  <a:cubicBezTo>
                    <a:pt x="4" y="17"/>
                    <a:pt x="5" y="17"/>
                    <a:pt x="5" y="17"/>
                  </a:cubicBezTo>
                  <a:cubicBezTo>
                    <a:pt x="6" y="17"/>
                    <a:pt x="6" y="17"/>
                    <a:pt x="7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7"/>
                    <a:pt x="8" y="17"/>
                    <a:pt x="8" y="18"/>
                  </a:cubicBezTo>
                  <a:cubicBezTo>
                    <a:pt x="7" y="19"/>
                    <a:pt x="7" y="20"/>
                    <a:pt x="7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2" y="23"/>
                    <a:pt x="2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3" y="31"/>
                    <a:pt x="4" y="31"/>
                  </a:cubicBezTo>
                  <a:cubicBezTo>
                    <a:pt x="7" y="31"/>
                    <a:pt x="10" y="32"/>
                    <a:pt x="12" y="32"/>
                  </a:cubicBezTo>
                  <a:cubicBezTo>
                    <a:pt x="15" y="32"/>
                    <a:pt x="18" y="32"/>
                    <a:pt x="21" y="32"/>
                  </a:cubicBezTo>
                  <a:cubicBezTo>
                    <a:pt x="22" y="32"/>
                    <a:pt x="22" y="32"/>
                    <a:pt x="23" y="31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3"/>
                    <a:pt x="23" y="22"/>
                    <a:pt x="21" y="22"/>
                  </a:cubicBezTo>
                  <a:cubicBezTo>
                    <a:pt x="21" y="21"/>
                    <a:pt x="20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6"/>
                    <a:pt x="18" y="11"/>
                    <a:pt x="18" y="6"/>
                  </a:cubicBezTo>
                  <a:cubicBezTo>
                    <a:pt x="18" y="5"/>
                    <a:pt x="18" y="4"/>
                    <a:pt x="18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7" name="Freeform 828"/>
            <p:cNvSpPr>
              <a:spLocks noEditPoints="1"/>
            </p:cNvSpPr>
            <p:nvPr/>
          </p:nvSpPr>
          <p:spPr bwMode="auto">
            <a:xfrm>
              <a:off x="3357" y="2818"/>
              <a:ext cx="52" cy="73"/>
            </a:xfrm>
            <a:custGeom>
              <a:avLst/>
              <a:gdLst>
                <a:gd name="T0" fmla="*/ 3 w 22"/>
                <a:gd name="T1" fmla="*/ 4 h 31"/>
                <a:gd name="T2" fmla="*/ 10 w 22"/>
                <a:gd name="T3" fmla="*/ 2 h 31"/>
                <a:gd name="T4" fmla="*/ 10 w 22"/>
                <a:gd name="T5" fmla="*/ 2 h 31"/>
                <a:gd name="T6" fmla="*/ 17 w 22"/>
                <a:gd name="T7" fmla="*/ 9 h 31"/>
                <a:gd name="T8" fmla="*/ 10 w 22"/>
                <a:gd name="T9" fmla="*/ 22 h 31"/>
                <a:gd name="T10" fmla="*/ 11 w 22"/>
                <a:gd name="T11" fmla="*/ 24 h 31"/>
                <a:gd name="T12" fmla="*/ 19 w 22"/>
                <a:gd name="T13" fmla="*/ 27 h 31"/>
                <a:gd name="T14" fmla="*/ 9 w 22"/>
                <a:gd name="T15" fmla="*/ 27 h 31"/>
                <a:gd name="T16" fmla="*/ 4 w 22"/>
                <a:gd name="T17" fmla="*/ 24 h 31"/>
                <a:gd name="T18" fmla="*/ 4 w 22"/>
                <a:gd name="T19" fmla="*/ 24 h 31"/>
                <a:gd name="T20" fmla="*/ 12 w 22"/>
                <a:gd name="T21" fmla="*/ 16 h 31"/>
                <a:gd name="T22" fmla="*/ 13 w 22"/>
                <a:gd name="T23" fmla="*/ 12 h 31"/>
                <a:gd name="T24" fmla="*/ 11 w 22"/>
                <a:gd name="T25" fmla="*/ 8 h 31"/>
                <a:gd name="T26" fmla="*/ 11 w 22"/>
                <a:gd name="T27" fmla="*/ 8 h 31"/>
                <a:gd name="T28" fmla="*/ 8 w 22"/>
                <a:gd name="T29" fmla="*/ 7 h 31"/>
                <a:gd name="T30" fmla="*/ 4 w 22"/>
                <a:gd name="T31" fmla="*/ 8 h 31"/>
                <a:gd name="T32" fmla="*/ 10 w 22"/>
                <a:gd name="T33" fmla="*/ 0 h 31"/>
                <a:gd name="T34" fmla="*/ 10 w 22"/>
                <a:gd name="T35" fmla="*/ 0 h 31"/>
                <a:gd name="T36" fmla="*/ 0 w 22"/>
                <a:gd name="T37" fmla="*/ 4 h 31"/>
                <a:gd name="T38" fmla="*/ 2 w 22"/>
                <a:gd name="T39" fmla="*/ 11 h 31"/>
                <a:gd name="T40" fmla="*/ 4 w 22"/>
                <a:gd name="T41" fmla="*/ 11 h 31"/>
                <a:gd name="T42" fmla="*/ 8 w 22"/>
                <a:gd name="T43" fmla="*/ 10 h 31"/>
                <a:gd name="T44" fmla="*/ 10 w 22"/>
                <a:gd name="T45" fmla="*/ 10 h 31"/>
                <a:gd name="T46" fmla="*/ 10 w 22"/>
                <a:gd name="T47" fmla="*/ 12 h 31"/>
                <a:gd name="T48" fmla="*/ 3 w 22"/>
                <a:gd name="T49" fmla="*/ 21 h 31"/>
                <a:gd name="T50" fmla="*/ 1 w 22"/>
                <a:gd name="T51" fmla="*/ 24 h 31"/>
                <a:gd name="T52" fmla="*/ 1 w 22"/>
                <a:gd name="T53" fmla="*/ 29 h 31"/>
                <a:gd name="T54" fmla="*/ 2 w 22"/>
                <a:gd name="T55" fmla="*/ 31 h 31"/>
                <a:gd name="T56" fmla="*/ 9 w 22"/>
                <a:gd name="T57" fmla="*/ 30 h 31"/>
                <a:gd name="T58" fmla="*/ 21 w 22"/>
                <a:gd name="T59" fmla="*/ 31 h 31"/>
                <a:gd name="T60" fmla="*/ 22 w 22"/>
                <a:gd name="T61" fmla="*/ 29 h 31"/>
                <a:gd name="T62" fmla="*/ 22 w 22"/>
                <a:gd name="T63" fmla="*/ 23 h 31"/>
                <a:gd name="T64" fmla="*/ 21 w 22"/>
                <a:gd name="T65" fmla="*/ 22 h 31"/>
                <a:gd name="T66" fmla="*/ 17 w 22"/>
                <a:gd name="T67" fmla="*/ 18 h 31"/>
                <a:gd name="T68" fmla="*/ 19 w 22"/>
                <a:gd name="T6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" h="31">
                  <a:moveTo>
                    <a:pt x="4" y="8"/>
                  </a:moveTo>
                  <a:cubicBezTo>
                    <a:pt x="4" y="7"/>
                    <a:pt x="3" y="6"/>
                    <a:pt x="3" y="4"/>
                  </a:cubicBezTo>
                  <a:cubicBezTo>
                    <a:pt x="5" y="3"/>
                    <a:pt x="8" y="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3" y="2"/>
                    <a:pt x="15" y="4"/>
                    <a:pt x="16" y="6"/>
                  </a:cubicBezTo>
                  <a:cubicBezTo>
                    <a:pt x="17" y="7"/>
                    <a:pt x="17" y="8"/>
                    <a:pt x="17" y="9"/>
                  </a:cubicBezTo>
                  <a:cubicBezTo>
                    <a:pt x="17" y="11"/>
                    <a:pt x="16" y="14"/>
                    <a:pt x="15" y="16"/>
                  </a:cubicBezTo>
                  <a:cubicBezTo>
                    <a:pt x="13" y="19"/>
                    <a:pt x="11" y="21"/>
                    <a:pt x="10" y="22"/>
                  </a:cubicBezTo>
                  <a:cubicBezTo>
                    <a:pt x="10" y="22"/>
                    <a:pt x="10" y="23"/>
                    <a:pt x="10" y="23"/>
                  </a:cubicBezTo>
                  <a:cubicBezTo>
                    <a:pt x="10" y="24"/>
                    <a:pt x="11" y="24"/>
                    <a:pt x="11" y="24"/>
                  </a:cubicBezTo>
                  <a:cubicBezTo>
                    <a:pt x="14" y="24"/>
                    <a:pt x="17" y="24"/>
                    <a:pt x="19" y="24"/>
                  </a:cubicBezTo>
                  <a:cubicBezTo>
                    <a:pt x="19" y="25"/>
                    <a:pt x="19" y="26"/>
                    <a:pt x="19" y="27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6" y="28"/>
                    <a:pt x="12" y="27"/>
                    <a:pt x="9" y="27"/>
                  </a:cubicBezTo>
                  <a:cubicBezTo>
                    <a:pt x="7" y="27"/>
                    <a:pt x="6" y="28"/>
                    <a:pt x="4" y="28"/>
                  </a:cubicBezTo>
                  <a:cubicBezTo>
                    <a:pt x="4" y="26"/>
                    <a:pt x="4" y="25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8" y="22"/>
                    <a:pt x="10" y="19"/>
                    <a:pt x="12" y="16"/>
                  </a:cubicBezTo>
                  <a:cubicBezTo>
                    <a:pt x="13" y="15"/>
                    <a:pt x="13" y="14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0"/>
                    <a:pt x="13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7"/>
                    <a:pt x="9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5" y="7"/>
                    <a:pt x="4" y="8"/>
                  </a:cubicBezTo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0"/>
                    <a:pt x="3" y="1"/>
                    <a:pt x="1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1" y="8"/>
                    <a:pt x="1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3" y="11"/>
                    <a:pt x="3" y="11"/>
                    <a:pt x="4" y="11"/>
                  </a:cubicBezTo>
                  <a:cubicBezTo>
                    <a:pt x="5" y="10"/>
                    <a:pt x="7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9" y="10"/>
                    <a:pt x="10" y="10"/>
                  </a:cubicBezTo>
                  <a:cubicBezTo>
                    <a:pt x="10" y="10"/>
                    <a:pt x="10" y="11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4"/>
                    <a:pt x="9" y="15"/>
                  </a:cubicBezTo>
                  <a:cubicBezTo>
                    <a:pt x="8" y="17"/>
                    <a:pt x="6" y="19"/>
                    <a:pt x="3" y="21"/>
                  </a:cubicBezTo>
                  <a:cubicBezTo>
                    <a:pt x="3" y="21"/>
                    <a:pt x="2" y="21"/>
                    <a:pt x="1" y="22"/>
                  </a:cubicBezTo>
                  <a:cubicBezTo>
                    <a:pt x="1" y="23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6"/>
                    <a:pt x="1" y="27"/>
                    <a:pt x="1" y="29"/>
                  </a:cubicBezTo>
                  <a:cubicBezTo>
                    <a:pt x="1" y="29"/>
                    <a:pt x="1" y="30"/>
                    <a:pt x="1" y="30"/>
                  </a:cubicBezTo>
                  <a:cubicBezTo>
                    <a:pt x="2" y="30"/>
                    <a:pt x="2" y="31"/>
                    <a:pt x="2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5" y="30"/>
                    <a:pt x="7" y="30"/>
                    <a:pt x="9" y="30"/>
                  </a:cubicBezTo>
                  <a:cubicBezTo>
                    <a:pt x="13" y="30"/>
                    <a:pt x="17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2" y="30"/>
                  </a:cubicBezTo>
                  <a:cubicBezTo>
                    <a:pt x="22" y="30"/>
                    <a:pt x="22" y="30"/>
                    <a:pt x="22" y="29"/>
                  </a:cubicBezTo>
                  <a:cubicBezTo>
                    <a:pt x="22" y="29"/>
                    <a:pt x="22" y="28"/>
                    <a:pt x="22" y="27"/>
                  </a:cubicBezTo>
                  <a:cubicBezTo>
                    <a:pt x="22" y="26"/>
                    <a:pt x="22" y="24"/>
                    <a:pt x="22" y="23"/>
                  </a:cubicBezTo>
                  <a:cubicBezTo>
                    <a:pt x="22" y="23"/>
                    <a:pt x="22" y="22"/>
                    <a:pt x="22" y="22"/>
                  </a:cubicBezTo>
                  <a:cubicBezTo>
                    <a:pt x="22" y="22"/>
                    <a:pt x="21" y="22"/>
                    <a:pt x="21" y="22"/>
                  </a:cubicBezTo>
                  <a:cubicBezTo>
                    <a:pt x="19" y="22"/>
                    <a:pt x="17" y="21"/>
                    <a:pt x="15" y="21"/>
                  </a:cubicBezTo>
                  <a:cubicBezTo>
                    <a:pt x="15" y="20"/>
                    <a:pt x="16" y="19"/>
                    <a:pt x="17" y="18"/>
                  </a:cubicBezTo>
                  <a:cubicBezTo>
                    <a:pt x="19" y="15"/>
                    <a:pt x="20" y="12"/>
                    <a:pt x="20" y="9"/>
                  </a:cubicBezTo>
                  <a:cubicBezTo>
                    <a:pt x="20" y="7"/>
                    <a:pt x="20" y="6"/>
                    <a:pt x="19" y="4"/>
                  </a:cubicBezTo>
                  <a:cubicBezTo>
                    <a:pt x="17" y="1"/>
                    <a:pt x="14" y="0"/>
                    <a:pt x="1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8" name="Rectangle 829"/>
            <p:cNvSpPr>
              <a:spLocks noChangeArrowheads="1"/>
            </p:cNvSpPr>
            <p:nvPr/>
          </p:nvSpPr>
          <p:spPr bwMode="auto">
            <a:xfrm>
              <a:off x="3383" y="2837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09" name="Rectangle 830"/>
            <p:cNvSpPr>
              <a:spLocks noChangeArrowheads="1"/>
            </p:cNvSpPr>
            <p:nvPr/>
          </p:nvSpPr>
          <p:spPr bwMode="auto">
            <a:xfrm>
              <a:off x="3383" y="2837"/>
              <a:ext cx="1" cy="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0" name="Freeform 831"/>
            <p:cNvSpPr>
              <a:spLocks noEditPoints="1"/>
            </p:cNvSpPr>
            <p:nvPr/>
          </p:nvSpPr>
          <p:spPr bwMode="auto">
            <a:xfrm>
              <a:off x="3423" y="2870"/>
              <a:ext cx="55" cy="76"/>
            </a:xfrm>
            <a:custGeom>
              <a:avLst/>
              <a:gdLst>
                <a:gd name="T0" fmla="*/ 5 w 23"/>
                <a:gd name="T1" fmla="*/ 4 h 32"/>
                <a:gd name="T2" fmla="*/ 5 w 23"/>
                <a:gd name="T3" fmla="*/ 4 h 32"/>
                <a:gd name="T4" fmla="*/ 11 w 23"/>
                <a:gd name="T5" fmla="*/ 3 h 32"/>
                <a:gd name="T6" fmla="*/ 17 w 23"/>
                <a:gd name="T7" fmla="*/ 8 h 32"/>
                <a:gd name="T8" fmla="*/ 13 w 23"/>
                <a:gd name="T9" fmla="*/ 13 h 32"/>
                <a:gd name="T10" fmla="*/ 14 w 23"/>
                <a:gd name="T11" fmla="*/ 16 h 32"/>
                <a:gd name="T12" fmla="*/ 20 w 23"/>
                <a:gd name="T13" fmla="*/ 23 h 32"/>
                <a:gd name="T14" fmla="*/ 13 w 23"/>
                <a:gd name="T15" fmla="*/ 29 h 32"/>
                <a:gd name="T16" fmla="*/ 11 w 23"/>
                <a:gd name="T17" fmla="*/ 29 h 32"/>
                <a:gd name="T18" fmla="*/ 4 w 23"/>
                <a:gd name="T19" fmla="*/ 28 h 32"/>
                <a:gd name="T20" fmla="*/ 9 w 23"/>
                <a:gd name="T21" fmla="*/ 26 h 32"/>
                <a:gd name="T22" fmla="*/ 15 w 23"/>
                <a:gd name="T23" fmla="*/ 24 h 32"/>
                <a:gd name="T24" fmla="*/ 12 w 23"/>
                <a:gd name="T25" fmla="*/ 17 h 32"/>
                <a:gd name="T26" fmla="*/ 8 w 23"/>
                <a:gd name="T27" fmla="*/ 17 h 32"/>
                <a:gd name="T28" fmla="*/ 11 w 23"/>
                <a:gd name="T29" fmla="*/ 14 h 32"/>
                <a:gd name="T30" fmla="*/ 13 w 23"/>
                <a:gd name="T31" fmla="*/ 9 h 32"/>
                <a:gd name="T32" fmla="*/ 8 w 23"/>
                <a:gd name="T33" fmla="*/ 6 h 32"/>
                <a:gd name="T34" fmla="*/ 5 w 23"/>
                <a:gd name="T35" fmla="*/ 6 h 32"/>
                <a:gd name="T36" fmla="*/ 11 w 23"/>
                <a:gd name="T37" fmla="*/ 0 h 32"/>
                <a:gd name="T38" fmla="*/ 2 w 23"/>
                <a:gd name="T39" fmla="*/ 2 h 32"/>
                <a:gd name="T40" fmla="*/ 2 w 23"/>
                <a:gd name="T41" fmla="*/ 4 h 32"/>
                <a:gd name="T42" fmla="*/ 2 w 23"/>
                <a:gd name="T43" fmla="*/ 8 h 32"/>
                <a:gd name="T44" fmla="*/ 3 w 23"/>
                <a:gd name="T45" fmla="*/ 9 h 32"/>
                <a:gd name="T46" fmla="*/ 5 w 23"/>
                <a:gd name="T47" fmla="*/ 9 h 32"/>
                <a:gd name="T48" fmla="*/ 8 w 23"/>
                <a:gd name="T49" fmla="*/ 9 h 32"/>
                <a:gd name="T50" fmla="*/ 10 w 23"/>
                <a:gd name="T51" fmla="*/ 10 h 32"/>
                <a:gd name="T52" fmla="*/ 10 w 23"/>
                <a:gd name="T53" fmla="*/ 11 h 32"/>
                <a:gd name="T54" fmla="*/ 7 w 23"/>
                <a:gd name="T55" fmla="*/ 12 h 32"/>
                <a:gd name="T56" fmla="*/ 7 w 23"/>
                <a:gd name="T57" fmla="*/ 12 h 32"/>
                <a:gd name="T58" fmla="*/ 6 w 23"/>
                <a:gd name="T59" fmla="*/ 11 h 32"/>
                <a:gd name="T60" fmla="*/ 5 w 23"/>
                <a:gd name="T61" fmla="*/ 13 h 32"/>
                <a:gd name="T62" fmla="*/ 5 w 23"/>
                <a:gd name="T63" fmla="*/ 18 h 32"/>
                <a:gd name="T64" fmla="*/ 5 w 23"/>
                <a:gd name="T65" fmla="*/ 19 h 32"/>
                <a:gd name="T66" fmla="*/ 6 w 23"/>
                <a:gd name="T67" fmla="*/ 20 h 32"/>
                <a:gd name="T68" fmla="*/ 11 w 23"/>
                <a:gd name="T69" fmla="*/ 20 h 32"/>
                <a:gd name="T70" fmla="*/ 12 w 23"/>
                <a:gd name="T71" fmla="*/ 22 h 32"/>
                <a:gd name="T72" fmla="*/ 9 w 23"/>
                <a:gd name="T73" fmla="*/ 23 h 32"/>
                <a:gd name="T74" fmla="*/ 4 w 23"/>
                <a:gd name="T75" fmla="*/ 22 h 32"/>
                <a:gd name="T76" fmla="*/ 0 w 23"/>
                <a:gd name="T77" fmla="*/ 29 h 32"/>
                <a:gd name="T78" fmla="*/ 11 w 23"/>
                <a:gd name="T79" fmla="*/ 32 h 32"/>
                <a:gd name="T80" fmla="*/ 20 w 23"/>
                <a:gd name="T81" fmla="*/ 29 h 32"/>
                <a:gd name="T82" fmla="*/ 23 w 23"/>
                <a:gd name="T83" fmla="*/ 23 h 32"/>
                <a:gd name="T84" fmla="*/ 18 w 23"/>
                <a:gd name="T85" fmla="*/ 12 h 32"/>
                <a:gd name="T86" fmla="*/ 18 w 23"/>
                <a:gd name="T87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" h="32">
                  <a:moveTo>
                    <a:pt x="5" y="6"/>
                  </a:moveTo>
                  <a:cubicBezTo>
                    <a:pt x="5" y="5"/>
                    <a:pt x="5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9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3" y="3"/>
                    <a:pt x="15" y="3"/>
                    <a:pt x="16" y="4"/>
                  </a:cubicBezTo>
                  <a:cubicBezTo>
                    <a:pt x="17" y="6"/>
                    <a:pt x="17" y="7"/>
                    <a:pt x="17" y="8"/>
                  </a:cubicBezTo>
                  <a:cubicBezTo>
                    <a:pt x="17" y="9"/>
                    <a:pt x="17" y="10"/>
                    <a:pt x="16" y="11"/>
                  </a:cubicBezTo>
                  <a:cubicBezTo>
                    <a:pt x="15" y="12"/>
                    <a:pt x="14" y="13"/>
                    <a:pt x="13" y="13"/>
                  </a:cubicBezTo>
                  <a:cubicBezTo>
                    <a:pt x="13" y="14"/>
                    <a:pt x="13" y="14"/>
                    <a:pt x="13" y="15"/>
                  </a:cubicBezTo>
                  <a:cubicBezTo>
                    <a:pt x="13" y="15"/>
                    <a:pt x="13" y="16"/>
                    <a:pt x="14" y="16"/>
                  </a:cubicBezTo>
                  <a:cubicBezTo>
                    <a:pt x="18" y="17"/>
                    <a:pt x="20" y="20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9" y="25"/>
                    <a:pt x="19" y="26"/>
                    <a:pt x="18" y="27"/>
                  </a:cubicBezTo>
                  <a:cubicBezTo>
                    <a:pt x="17" y="28"/>
                    <a:pt x="15" y="29"/>
                    <a:pt x="13" y="29"/>
                  </a:cubicBezTo>
                  <a:cubicBezTo>
                    <a:pt x="13" y="29"/>
                    <a:pt x="12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8" y="29"/>
                    <a:pt x="5" y="29"/>
                    <a:pt x="4" y="28"/>
                  </a:cubicBezTo>
                  <a:cubicBezTo>
                    <a:pt x="4" y="27"/>
                    <a:pt x="4" y="26"/>
                    <a:pt x="5" y="25"/>
                  </a:cubicBezTo>
                  <a:cubicBezTo>
                    <a:pt x="6" y="26"/>
                    <a:pt x="7" y="26"/>
                    <a:pt x="9" y="26"/>
                  </a:cubicBezTo>
                  <a:cubicBezTo>
                    <a:pt x="10" y="26"/>
                    <a:pt x="11" y="26"/>
                    <a:pt x="12" y="25"/>
                  </a:cubicBezTo>
                  <a:cubicBezTo>
                    <a:pt x="13" y="25"/>
                    <a:pt x="14" y="25"/>
                    <a:pt x="15" y="24"/>
                  </a:cubicBezTo>
                  <a:cubicBezTo>
                    <a:pt x="15" y="23"/>
                    <a:pt x="15" y="22"/>
                    <a:pt x="15" y="22"/>
                  </a:cubicBezTo>
                  <a:cubicBezTo>
                    <a:pt x="15" y="20"/>
                    <a:pt x="14" y="18"/>
                    <a:pt x="12" y="17"/>
                  </a:cubicBezTo>
                  <a:cubicBezTo>
                    <a:pt x="11" y="17"/>
                    <a:pt x="10" y="16"/>
                    <a:pt x="9" y="16"/>
                  </a:cubicBezTo>
                  <a:cubicBezTo>
                    <a:pt x="9" y="16"/>
                    <a:pt x="8" y="16"/>
                    <a:pt x="8" y="17"/>
                  </a:cubicBezTo>
                  <a:cubicBezTo>
                    <a:pt x="8" y="16"/>
                    <a:pt x="8" y="15"/>
                    <a:pt x="8" y="14"/>
                  </a:cubicBezTo>
                  <a:cubicBezTo>
                    <a:pt x="9" y="14"/>
                    <a:pt x="10" y="14"/>
                    <a:pt x="11" y="14"/>
                  </a:cubicBezTo>
                  <a:cubicBezTo>
                    <a:pt x="12" y="13"/>
                    <a:pt x="13" y="12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8"/>
                    <a:pt x="12" y="7"/>
                    <a:pt x="11" y="6"/>
                  </a:cubicBezTo>
                  <a:cubicBezTo>
                    <a:pt x="10" y="6"/>
                    <a:pt x="9" y="6"/>
                    <a:pt x="8" y="6"/>
                  </a:cubicBezTo>
                  <a:cubicBezTo>
                    <a:pt x="7" y="6"/>
                    <a:pt x="6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9" y="0"/>
                    <a:pt x="6" y="0"/>
                    <a:pt x="4" y="1"/>
                  </a:cubicBezTo>
                  <a:cubicBezTo>
                    <a:pt x="4" y="1"/>
                    <a:pt x="3" y="1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7"/>
                    <a:pt x="2" y="8"/>
                  </a:cubicBez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5" y="9"/>
                  </a:cubicBezTo>
                  <a:cubicBezTo>
                    <a:pt x="6" y="9"/>
                    <a:pt x="7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10" y="9"/>
                  </a:cubicBezTo>
                  <a:cubicBezTo>
                    <a:pt x="10" y="9"/>
                    <a:pt x="10" y="9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1"/>
                    <a:pt x="8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1"/>
                    <a:pt x="6" y="11"/>
                    <a:pt x="6" y="11"/>
                  </a:cubicBezTo>
                  <a:cubicBezTo>
                    <a:pt x="6" y="11"/>
                    <a:pt x="6" y="11"/>
                    <a:pt x="5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7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0"/>
                    <a:pt x="8" y="19"/>
                    <a:pt x="9" y="19"/>
                  </a:cubicBezTo>
                  <a:cubicBezTo>
                    <a:pt x="10" y="19"/>
                    <a:pt x="11" y="19"/>
                    <a:pt x="11" y="20"/>
                  </a:cubicBezTo>
                  <a:cubicBezTo>
                    <a:pt x="12" y="20"/>
                    <a:pt x="12" y="21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1" y="23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7" y="23"/>
                    <a:pt x="6" y="23"/>
                    <a:pt x="5" y="22"/>
                  </a:cubicBezTo>
                  <a:cubicBezTo>
                    <a:pt x="5" y="22"/>
                    <a:pt x="4" y="22"/>
                    <a:pt x="4" y="22"/>
                  </a:cubicBezTo>
                  <a:cubicBezTo>
                    <a:pt x="4" y="22"/>
                    <a:pt x="3" y="22"/>
                    <a:pt x="3" y="22"/>
                  </a:cubicBezTo>
                  <a:cubicBezTo>
                    <a:pt x="2" y="24"/>
                    <a:pt x="1" y="26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4" y="32"/>
                    <a:pt x="8" y="32"/>
                    <a:pt x="11" y="32"/>
                  </a:cubicBezTo>
                  <a:cubicBezTo>
                    <a:pt x="12" y="32"/>
                    <a:pt x="13" y="32"/>
                    <a:pt x="14" y="32"/>
                  </a:cubicBezTo>
                  <a:cubicBezTo>
                    <a:pt x="16" y="31"/>
                    <a:pt x="18" y="31"/>
                    <a:pt x="20" y="29"/>
                  </a:cubicBezTo>
                  <a:cubicBezTo>
                    <a:pt x="21" y="28"/>
                    <a:pt x="22" y="26"/>
                    <a:pt x="22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19"/>
                    <a:pt x="21" y="16"/>
                    <a:pt x="17" y="14"/>
                  </a:cubicBezTo>
                  <a:cubicBezTo>
                    <a:pt x="17" y="13"/>
                    <a:pt x="18" y="13"/>
                    <a:pt x="18" y="12"/>
                  </a:cubicBezTo>
                  <a:cubicBezTo>
                    <a:pt x="19" y="11"/>
                    <a:pt x="20" y="9"/>
                    <a:pt x="20" y="8"/>
                  </a:cubicBezTo>
                  <a:cubicBezTo>
                    <a:pt x="20" y="6"/>
                    <a:pt x="19" y="4"/>
                    <a:pt x="18" y="2"/>
                  </a:cubicBezTo>
                  <a:cubicBezTo>
                    <a:pt x="16" y="0"/>
                    <a:pt x="13" y="0"/>
                    <a:pt x="1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1" name="Freeform 832"/>
            <p:cNvSpPr>
              <a:spLocks noEditPoints="1"/>
            </p:cNvSpPr>
            <p:nvPr/>
          </p:nvSpPr>
          <p:spPr bwMode="auto">
            <a:xfrm>
              <a:off x="3499" y="2941"/>
              <a:ext cx="24" cy="26"/>
            </a:xfrm>
            <a:custGeom>
              <a:avLst/>
              <a:gdLst>
                <a:gd name="T0" fmla="*/ 7 w 10"/>
                <a:gd name="T1" fmla="*/ 8 h 11"/>
                <a:gd name="T2" fmla="*/ 5 w 10"/>
                <a:gd name="T3" fmla="*/ 7 h 11"/>
                <a:gd name="T4" fmla="*/ 7 w 10"/>
                <a:gd name="T5" fmla="*/ 5 h 11"/>
                <a:gd name="T6" fmla="*/ 7 w 10"/>
                <a:gd name="T7" fmla="*/ 8 h 11"/>
                <a:gd name="T8" fmla="*/ 9 w 10"/>
                <a:gd name="T9" fmla="*/ 0 h 11"/>
                <a:gd name="T10" fmla="*/ 8 w 10"/>
                <a:gd name="T11" fmla="*/ 0 h 11"/>
                <a:gd name="T12" fmla="*/ 8 w 10"/>
                <a:gd name="T13" fmla="*/ 0 h 11"/>
                <a:gd name="T14" fmla="*/ 7 w 10"/>
                <a:gd name="T15" fmla="*/ 1 h 11"/>
                <a:gd name="T16" fmla="*/ 0 w 10"/>
                <a:gd name="T17" fmla="*/ 8 h 11"/>
                <a:gd name="T18" fmla="*/ 0 w 10"/>
                <a:gd name="T19" fmla="*/ 10 h 11"/>
                <a:gd name="T20" fmla="*/ 1 w 10"/>
                <a:gd name="T21" fmla="*/ 11 h 11"/>
                <a:gd name="T22" fmla="*/ 1 w 10"/>
                <a:gd name="T23" fmla="*/ 11 h 11"/>
                <a:gd name="T24" fmla="*/ 4 w 10"/>
                <a:gd name="T25" fmla="*/ 10 h 11"/>
                <a:gd name="T26" fmla="*/ 8 w 10"/>
                <a:gd name="T27" fmla="*/ 11 h 11"/>
                <a:gd name="T28" fmla="*/ 8 w 10"/>
                <a:gd name="T29" fmla="*/ 11 h 11"/>
                <a:gd name="T30" fmla="*/ 9 w 10"/>
                <a:gd name="T31" fmla="*/ 9 h 11"/>
                <a:gd name="T32" fmla="*/ 10 w 10"/>
                <a:gd name="T33" fmla="*/ 2 h 11"/>
                <a:gd name="T34" fmla="*/ 9 w 10"/>
                <a:gd name="T35" fmla="*/ 0 h 11"/>
                <a:gd name="T36" fmla="*/ 9 w 10"/>
                <a:gd name="T3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7" y="8"/>
                  </a:moveTo>
                  <a:cubicBezTo>
                    <a:pt x="6" y="8"/>
                    <a:pt x="5" y="7"/>
                    <a:pt x="5" y="7"/>
                  </a:cubicBezTo>
                  <a:cubicBezTo>
                    <a:pt x="5" y="7"/>
                    <a:pt x="6" y="6"/>
                    <a:pt x="7" y="5"/>
                  </a:cubicBezTo>
                  <a:cubicBezTo>
                    <a:pt x="7" y="6"/>
                    <a:pt x="7" y="7"/>
                    <a:pt x="7" y="8"/>
                  </a:cubicBezTo>
                  <a:moveTo>
                    <a:pt x="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5" y="3"/>
                    <a:pt x="2" y="5"/>
                    <a:pt x="0" y="8"/>
                  </a:cubicBezTo>
                  <a:cubicBezTo>
                    <a:pt x="0" y="9"/>
                    <a:pt x="0" y="9"/>
                    <a:pt x="0" y="10"/>
                  </a:cubicBezTo>
                  <a:cubicBezTo>
                    <a:pt x="0" y="10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0"/>
                    <a:pt x="3" y="10"/>
                    <a:pt x="4" y="10"/>
                  </a:cubicBezTo>
                  <a:cubicBezTo>
                    <a:pt x="5" y="10"/>
                    <a:pt x="7" y="10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9" y="10"/>
                    <a:pt x="9" y="9"/>
                  </a:cubicBezTo>
                  <a:cubicBezTo>
                    <a:pt x="10" y="7"/>
                    <a:pt x="10" y="4"/>
                    <a:pt x="10" y="2"/>
                  </a:cubicBezTo>
                  <a:cubicBezTo>
                    <a:pt x="10" y="1"/>
                    <a:pt x="10" y="1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2" name="Freeform 833"/>
            <p:cNvSpPr>
              <a:spLocks noEditPoints="1"/>
            </p:cNvSpPr>
            <p:nvPr/>
          </p:nvSpPr>
          <p:spPr bwMode="auto">
            <a:xfrm>
              <a:off x="3485" y="2925"/>
              <a:ext cx="61" cy="75"/>
            </a:xfrm>
            <a:custGeom>
              <a:avLst/>
              <a:gdLst>
                <a:gd name="T0" fmla="*/ 19 w 26"/>
                <a:gd name="T1" fmla="*/ 3 h 32"/>
                <a:gd name="T2" fmla="*/ 18 w 26"/>
                <a:gd name="T3" fmla="*/ 15 h 32"/>
                <a:gd name="T4" fmla="*/ 18 w 26"/>
                <a:gd name="T5" fmla="*/ 17 h 32"/>
                <a:gd name="T6" fmla="*/ 20 w 26"/>
                <a:gd name="T7" fmla="*/ 18 h 32"/>
                <a:gd name="T8" fmla="*/ 23 w 26"/>
                <a:gd name="T9" fmla="*/ 18 h 32"/>
                <a:gd name="T10" fmla="*/ 23 w 26"/>
                <a:gd name="T11" fmla="*/ 20 h 32"/>
                <a:gd name="T12" fmla="*/ 19 w 26"/>
                <a:gd name="T13" fmla="*/ 20 h 32"/>
                <a:gd name="T14" fmla="*/ 18 w 26"/>
                <a:gd name="T15" fmla="*/ 21 h 32"/>
                <a:gd name="T16" fmla="*/ 17 w 26"/>
                <a:gd name="T17" fmla="*/ 27 h 32"/>
                <a:gd name="T18" fmla="*/ 15 w 26"/>
                <a:gd name="T19" fmla="*/ 29 h 32"/>
                <a:gd name="T20" fmla="*/ 14 w 26"/>
                <a:gd name="T21" fmla="*/ 20 h 32"/>
                <a:gd name="T22" fmla="*/ 13 w 26"/>
                <a:gd name="T23" fmla="*/ 20 h 32"/>
                <a:gd name="T24" fmla="*/ 5 w 26"/>
                <a:gd name="T25" fmla="*/ 20 h 32"/>
                <a:gd name="T26" fmla="*/ 3 w 26"/>
                <a:gd name="T27" fmla="*/ 20 h 32"/>
                <a:gd name="T28" fmla="*/ 3 w 26"/>
                <a:gd name="T29" fmla="*/ 17 h 32"/>
                <a:gd name="T30" fmla="*/ 15 w 26"/>
                <a:gd name="T31" fmla="*/ 3 h 32"/>
                <a:gd name="T32" fmla="*/ 20 w 26"/>
                <a:gd name="T33" fmla="*/ 0 h 32"/>
                <a:gd name="T34" fmla="*/ 17 w 26"/>
                <a:gd name="T35" fmla="*/ 0 h 32"/>
                <a:gd name="T36" fmla="*/ 15 w 26"/>
                <a:gd name="T37" fmla="*/ 0 h 32"/>
                <a:gd name="T38" fmla="*/ 14 w 26"/>
                <a:gd name="T39" fmla="*/ 0 h 32"/>
                <a:gd name="T40" fmla="*/ 13 w 26"/>
                <a:gd name="T41" fmla="*/ 0 h 32"/>
                <a:gd name="T42" fmla="*/ 13 w 26"/>
                <a:gd name="T43" fmla="*/ 1 h 32"/>
                <a:gd name="T44" fmla="*/ 2 w 26"/>
                <a:gd name="T45" fmla="*/ 14 h 32"/>
                <a:gd name="T46" fmla="*/ 0 w 26"/>
                <a:gd name="T47" fmla="*/ 18 h 32"/>
                <a:gd name="T48" fmla="*/ 0 w 26"/>
                <a:gd name="T49" fmla="*/ 22 h 32"/>
                <a:gd name="T50" fmla="*/ 5 w 26"/>
                <a:gd name="T51" fmla="*/ 23 h 32"/>
                <a:gd name="T52" fmla="*/ 12 w 26"/>
                <a:gd name="T53" fmla="*/ 30 h 32"/>
                <a:gd name="T54" fmla="*/ 12 w 26"/>
                <a:gd name="T55" fmla="*/ 32 h 32"/>
                <a:gd name="T56" fmla="*/ 13 w 26"/>
                <a:gd name="T57" fmla="*/ 32 h 32"/>
                <a:gd name="T58" fmla="*/ 20 w 26"/>
                <a:gd name="T59" fmla="*/ 30 h 32"/>
                <a:gd name="T60" fmla="*/ 20 w 26"/>
                <a:gd name="T61" fmla="*/ 27 h 32"/>
                <a:gd name="T62" fmla="*/ 23 w 26"/>
                <a:gd name="T63" fmla="*/ 23 h 32"/>
                <a:gd name="T64" fmla="*/ 26 w 26"/>
                <a:gd name="T65" fmla="*/ 22 h 32"/>
                <a:gd name="T66" fmla="*/ 26 w 26"/>
                <a:gd name="T67" fmla="*/ 15 h 32"/>
                <a:gd name="T68" fmla="*/ 25 w 26"/>
                <a:gd name="T69" fmla="*/ 15 h 32"/>
                <a:gd name="T70" fmla="*/ 21 w 26"/>
                <a:gd name="T71" fmla="*/ 15 h 32"/>
                <a:gd name="T72" fmla="*/ 22 w 26"/>
                <a:gd name="T73" fmla="*/ 2 h 32"/>
                <a:gd name="T74" fmla="*/ 20 w 26"/>
                <a:gd name="T7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6" h="32">
                  <a:moveTo>
                    <a:pt x="17" y="3"/>
                  </a:moveTo>
                  <a:cubicBezTo>
                    <a:pt x="17" y="3"/>
                    <a:pt x="18" y="3"/>
                    <a:pt x="19" y="3"/>
                  </a:cubicBezTo>
                  <a:cubicBezTo>
                    <a:pt x="18" y="7"/>
                    <a:pt x="18" y="9"/>
                    <a:pt x="18" y="13"/>
                  </a:cubicBezTo>
                  <a:cubicBezTo>
                    <a:pt x="18" y="14"/>
                    <a:pt x="18" y="15"/>
                    <a:pt x="18" y="15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1" y="18"/>
                    <a:pt x="22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9"/>
                    <a:pt x="23" y="19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2" y="20"/>
                    <a:pt x="21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8" y="21"/>
                  </a:cubicBezTo>
                  <a:cubicBezTo>
                    <a:pt x="18" y="21"/>
                    <a:pt x="18" y="21"/>
                    <a:pt x="18" y="22"/>
                  </a:cubicBezTo>
                  <a:cubicBezTo>
                    <a:pt x="18" y="24"/>
                    <a:pt x="18" y="26"/>
                    <a:pt x="17" y="27"/>
                  </a:cubicBezTo>
                  <a:cubicBezTo>
                    <a:pt x="17" y="28"/>
                    <a:pt x="17" y="29"/>
                    <a:pt x="17" y="29"/>
                  </a:cubicBezTo>
                  <a:cubicBezTo>
                    <a:pt x="16" y="29"/>
                    <a:pt x="16" y="29"/>
                    <a:pt x="15" y="29"/>
                  </a:cubicBezTo>
                  <a:cubicBezTo>
                    <a:pt x="15" y="27"/>
                    <a:pt x="15" y="25"/>
                    <a:pt x="15" y="22"/>
                  </a:cubicBezTo>
                  <a:cubicBezTo>
                    <a:pt x="15" y="21"/>
                    <a:pt x="15" y="20"/>
                    <a:pt x="14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0" y="20"/>
                    <a:pt x="8" y="20"/>
                    <a:pt x="5" y="20"/>
                  </a:cubicBezTo>
                  <a:cubicBezTo>
                    <a:pt x="4" y="20"/>
                    <a:pt x="4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19"/>
                    <a:pt x="3" y="19"/>
                    <a:pt x="3" y="18"/>
                  </a:cubicBezTo>
                  <a:cubicBezTo>
                    <a:pt x="3" y="18"/>
                    <a:pt x="3" y="18"/>
                    <a:pt x="3" y="17"/>
                  </a:cubicBezTo>
                  <a:cubicBezTo>
                    <a:pt x="5" y="14"/>
                    <a:pt x="11" y="7"/>
                    <a:pt x="14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6" y="3"/>
                    <a:pt x="17" y="3"/>
                  </a:cubicBezTo>
                  <a:moveTo>
                    <a:pt x="2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3"/>
                    <a:pt x="7" y="7"/>
                    <a:pt x="5" y="10"/>
                  </a:cubicBezTo>
                  <a:cubicBezTo>
                    <a:pt x="4" y="11"/>
                    <a:pt x="2" y="13"/>
                    <a:pt x="2" y="14"/>
                  </a:cubicBezTo>
                  <a:cubicBezTo>
                    <a:pt x="1" y="15"/>
                    <a:pt x="1" y="16"/>
                    <a:pt x="1" y="16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3" y="23"/>
                    <a:pt x="4" y="23"/>
                    <a:pt x="5" y="23"/>
                  </a:cubicBezTo>
                  <a:cubicBezTo>
                    <a:pt x="7" y="23"/>
                    <a:pt x="10" y="23"/>
                    <a:pt x="12" y="23"/>
                  </a:cubicBezTo>
                  <a:cubicBezTo>
                    <a:pt x="12" y="25"/>
                    <a:pt x="12" y="27"/>
                    <a:pt x="12" y="30"/>
                  </a:cubicBezTo>
                  <a:cubicBezTo>
                    <a:pt x="12" y="30"/>
                    <a:pt x="12" y="30"/>
                    <a:pt x="12" y="31"/>
                  </a:cubicBezTo>
                  <a:cubicBezTo>
                    <a:pt x="12" y="31"/>
                    <a:pt x="12" y="32"/>
                    <a:pt x="12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5" y="32"/>
                    <a:pt x="17" y="32"/>
                    <a:pt x="19" y="32"/>
                  </a:cubicBezTo>
                  <a:cubicBezTo>
                    <a:pt x="20" y="32"/>
                    <a:pt x="20" y="31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29"/>
                    <a:pt x="20" y="27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3"/>
                    <a:pt x="22" y="23"/>
                    <a:pt x="23" y="23"/>
                  </a:cubicBezTo>
                  <a:cubicBezTo>
                    <a:pt x="24" y="23"/>
                    <a:pt x="24" y="23"/>
                    <a:pt x="25" y="23"/>
                  </a:cubicBezTo>
                  <a:cubicBezTo>
                    <a:pt x="26" y="23"/>
                    <a:pt x="26" y="23"/>
                    <a:pt x="26" y="22"/>
                  </a:cubicBezTo>
                  <a:cubicBezTo>
                    <a:pt x="26" y="21"/>
                    <a:pt x="26" y="18"/>
                    <a:pt x="26" y="16"/>
                  </a:cubicBezTo>
                  <a:cubicBezTo>
                    <a:pt x="26" y="16"/>
                    <a:pt x="26" y="16"/>
                    <a:pt x="26" y="15"/>
                  </a:cubicBezTo>
                  <a:cubicBezTo>
                    <a:pt x="26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4" y="15"/>
                    <a:pt x="24" y="15"/>
                    <a:pt x="23" y="15"/>
                  </a:cubicBezTo>
                  <a:cubicBezTo>
                    <a:pt x="22" y="15"/>
                    <a:pt x="22" y="15"/>
                    <a:pt x="21" y="15"/>
                  </a:cubicBezTo>
                  <a:cubicBezTo>
                    <a:pt x="21" y="14"/>
                    <a:pt x="21" y="14"/>
                    <a:pt x="21" y="13"/>
                  </a:cubicBezTo>
                  <a:cubicBezTo>
                    <a:pt x="21" y="9"/>
                    <a:pt x="21" y="6"/>
                    <a:pt x="22" y="2"/>
                  </a:cubicBezTo>
                  <a:cubicBezTo>
                    <a:pt x="22" y="1"/>
                    <a:pt x="21" y="1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3" name="Rectangle 834"/>
            <p:cNvSpPr>
              <a:spLocks noChangeArrowheads="1"/>
            </p:cNvSpPr>
            <p:nvPr/>
          </p:nvSpPr>
          <p:spPr bwMode="auto">
            <a:xfrm>
              <a:off x="2517" y="2605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4" name="Freeform 835"/>
            <p:cNvSpPr>
              <a:spLocks/>
            </p:cNvSpPr>
            <p:nvPr/>
          </p:nvSpPr>
          <p:spPr bwMode="auto">
            <a:xfrm>
              <a:off x="2517" y="26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5" name="Rectangle 836"/>
            <p:cNvSpPr>
              <a:spLocks noChangeArrowheads="1"/>
            </p:cNvSpPr>
            <p:nvPr/>
          </p:nvSpPr>
          <p:spPr bwMode="auto">
            <a:xfrm>
              <a:off x="2557" y="2752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6" name="Rectangle 837"/>
            <p:cNvSpPr>
              <a:spLocks noChangeArrowheads="1"/>
            </p:cNvSpPr>
            <p:nvPr/>
          </p:nvSpPr>
          <p:spPr bwMode="auto">
            <a:xfrm>
              <a:off x="2557" y="2752"/>
              <a:ext cx="1" cy="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7" name="Freeform 838"/>
            <p:cNvSpPr>
              <a:spLocks noEditPoints="1"/>
            </p:cNvSpPr>
            <p:nvPr/>
          </p:nvSpPr>
          <p:spPr bwMode="auto">
            <a:xfrm>
              <a:off x="2372" y="2541"/>
              <a:ext cx="620" cy="346"/>
            </a:xfrm>
            <a:custGeom>
              <a:avLst/>
              <a:gdLst>
                <a:gd name="T0" fmla="*/ 119 w 262"/>
                <a:gd name="T1" fmla="*/ 120 h 146"/>
                <a:gd name="T2" fmla="*/ 116 w 262"/>
                <a:gd name="T3" fmla="*/ 139 h 146"/>
                <a:gd name="T4" fmla="*/ 105 w 262"/>
                <a:gd name="T5" fmla="*/ 107 h 146"/>
                <a:gd name="T6" fmla="*/ 106 w 262"/>
                <a:gd name="T7" fmla="*/ 132 h 146"/>
                <a:gd name="T8" fmla="*/ 83 w 262"/>
                <a:gd name="T9" fmla="*/ 116 h 146"/>
                <a:gd name="T10" fmla="*/ 96 w 262"/>
                <a:gd name="T11" fmla="*/ 97 h 146"/>
                <a:gd name="T12" fmla="*/ 75 w 262"/>
                <a:gd name="T13" fmla="*/ 112 h 146"/>
                <a:gd name="T14" fmla="*/ 79 w 262"/>
                <a:gd name="T15" fmla="*/ 93 h 146"/>
                <a:gd name="T16" fmla="*/ 78 w 262"/>
                <a:gd name="T17" fmla="*/ 110 h 146"/>
                <a:gd name="T18" fmla="*/ 36 w 262"/>
                <a:gd name="T19" fmla="*/ 90 h 146"/>
                <a:gd name="T20" fmla="*/ 213 w 262"/>
                <a:gd name="T21" fmla="*/ 87 h 146"/>
                <a:gd name="T22" fmla="*/ 31 w 262"/>
                <a:gd name="T23" fmla="*/ 88 h 146"/>
                <a:gd name="T24" fmla="*/ 205 w 262"/>
                <a:gd name="T25" fmla="*/ 82 h 146"/>
                <a:gd name="T26" fmla="*/ 32 w 262"/>
                <a:gd name="T27" fmla="*/ 79 h 146"/>
                <a:gd name="T28" fmla="*/ 63 w 262"/>
                <a:gd name="T29" fmla="*/ 32 h 146"/>
                <a:gd name="T30" fmla="*/ 108 w 262"/>
                <a:gd name="T31" fmla="*/ 47 h 146"/>
                <a:gd name="T32" fmla="*/ 196 w 262"/>
                <a:gd name="T33" fmla="*/ 90 h 146"/>
                <a:gd name="T34" fmla="*/ 147 w 262"/>
                <a:gd name="T35" fmla="*/ 83 h 146"/>
                <a:gd name="T36" fmla="*/ 145 w 262"/>
                <a:gd name="T37" fmla="*/ 102 h 146"/>
                <a:gd name="T38" fmla="*/ 167 w 262"/>
                <a:gd name="T39" fmla="*/ 122 h 146"/>
                <a:gd name="T40" fmla="*/ 133 w 262"/>
                <a:gd name="T41" fmla="*/ 120 h 146"/>
                <a:gd name="T42" fmla="*/ 143 w 262"/>
                <a:gd name="T43" fmla="*/ 141 h 146"/>
                <a:gd name="T44" fmla="*/ 123 w 262"/>
                <a:gd name="T45" fmla="*/ 116 h 146"/>
                <a:gd name="T46" fmla="*/ 110 w 262"/>
                <a:gd name="T47" fmla="*/ 100 h 146"/>
                <a:gd name="T48" fmla="*/ 78 w 262"/>
                <a:gd name="T49" fmla="*/ 89 h 146"/>
                <a:gd name="T50" fmla="*/ 75 w 262"/>
                <a:gd name="T51" fmla="*/ 48 h 146"/>
                <a:gd name="T52" fmla="*/ 176 w 262"/>
                <a:gd name="T53" fmla="*/ 34 h 146"/>
                <a:gd name="T54" fmla="*/ 129 w 262"/>
                <a:gd name="T55" fmla="*/ 39 h 146"/>
                <a:gd name="T56" fmla="*/ 38 w 262"/>
                <a:gd name="T57" fmla="*/ 79 h 146"/>
                <a:gd name="T58" fmla="*/ 61 w 262"/>
                <a:gd name="T59" fmla="*/ 27 h 146"/>
                <a:gd name="T60" fmla="*/ 39 w 262"/>
                <a:gd name="T61" fmla="*/ 85 h 146"/>
                <a:gd name="T62" fmla="*/ 219 w 262"/>
                <a:gd name="T63" fmla="*/ 71 h 146"/>
                <a:gd name="T64" fmla="*/ 213 w 262"/>
                <a:gd name="T65" fmla="*/ 78 h 146"/>
                <a:gd name="T66" fmla="*/ 190 w 262"/>
                <a:gd name="T67" fmla="*/ 24 h 146"/>
                <a:gd name="T68" fmla="*/ 198 w 262"/>
                <a:gd name="T69" fmla="*/ 9 h 146"/>
                <a:gd name="T70" fmla="*/ 184 w 262"/>
                <a:gd name="T71" fmla="*/ 23 h 146"/>
                <a:gd name="T72" fmla="*/ 98 w 262"/>
                <a:gd name="T73" fmla="*/ 22 h 146"/>
                <a:gd name="T74" fmla="*/ 64 w 262"/>
                <a:gd name="T75" fmla="*/ 17 h 146"/>
                <a:gd name="T76" fmla="*/ 52 w 262"/>
                <a:gd name="T77" fmla="*/ 16 h 146"/>
                <a:gd name="T78" fmla="*/ 30 w 262"/>
                <a:gd name="T79" fmla="*/ 70 h 146"/>
                <a:gd name="T80" fmla="*/ 22 w 262"/>
                <a:gd name="T81" fmla="*/ 68 h 146"/>
                <a:gd name="T82" fmla="*/ 19 w 262"/>
                <a:gd name="T83" fmla="*/ 62 h 146"/>
                <a:gd name="T84" fmla="*/ 13 w 262"/>
                <a:gd name="T85" fmla="*/ 60 h 146"/>
                <a:gd name="T86" fmla="*/ 9 w 262"/>
                <a:gd name="T87" fmla="*/ 55 h 146"/>
                <a:gd name="T88" fmla="*/ 2 w 262"/>
                <a:gd name="T89" fmla="*/ 79 h 146"/>
                <a:gd name="T90" fmla="*/ 52 w 262"/>
                <a:gd name="T91" fmla="*/ 84 h 146"/>
                <a:gd name="T92" fmla="*/ 78 w 262"/>
                <a:gd name="T93" fmla="*/ 117 h 146"/>
                <a:gd name="T94" fmla="*/ 95 w 262"/>
                <a:gd name="T95" fmla="*/ 132 h 146"/>
                <a:gd name="T96" fmla="*/ 124 w 262"/>
                <a:gd name="T97" fmla="*/ 137 h 146"/>
                <a:gd name="T98" fmla="*/ 155 w 262"/>
                <a:gd name="T99" fmla="*/ 134 h 146"/>
                <a:gd name="T100" fmla="*/ 192 w 262"/>
                <a:gd name="T101" fmla="*/ 110 h 146"/>
                <a:gd name="T102" fmla="*/ 206 w 262"/>
                <a:gd name="T103" fmla="*/ 89 h 146"/>
                <a:gd name="T104" fmla="*/ 262 w 262"/>
                <a:gd name="T105" fmla="*/ 55 h 146"/>
                <a:gd name="T106" fmla="*/ 254 w 262"/>
                <a:gd name="T107" fmla="*/ 56 h 146"/>
                <a:gd name="T108" fmla="*/ 238 w 262"/>
                <a:gd name="T109" fmla="*/ 77 h 146"/>
                <a:gd name="T110" fmla="*/ 241 w 262"/>
                <a:gd name="T111" fmla="*/ 59 h 146"/>
                <a:gd name="T112" fmla="*/ 232 w 262"/>
                <a:gd name="T113" fmla="*/ 61 h 146"/>
                <a:gd name="T114" fmla="*/ 224 w 262"/>
                <a:gd name="T115" fmla="*/ 72 h 146"/>
                <a:gd name="T116" fmla="*/ 197 w 262"/>
                <a:gd name="T117" fmla="*/ 1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2" h="146">
                  <a:moveTo>
                    <a:pt x="116" y="139"/>
                  </a:moveTo>
                  <a:cubicBezTo>
                    <a:pt x="114" y="139"/>
                    <a:pt x="114" y="139"/>
                    <a:pt x="113" y="139"/>
                  </a:cubicBezTo>
                  <a:cubicBezTo>
                    <a:pt x="112" y="138"/>
                    <a:pt x="111" y="135"/>
                    <a:pt x="111" y="133"/>
                  </a:cubicBezTo>
                  <a:cubicBezTo>
                    <a:pt x="111" y="133"/>
                    <a:pt x="112" y="132"/>
                    <a:pt x="112" y="131"/>
                  </a:cubicBezTo>
                  <a:cubicBezTo>
                    <a:pt x="113" y="129"/>
                    <a:pt x="114" y="125"/>
                    <a:pt x="115" y="123"/>
                  </a:cubicBezTo>
                  <a:cubicBezTo>
                    <a:pt x="115" y="122"/>
                    <a:pt x="115" y="122"/>
                    <a:pt x="116" y="122"/>
                  </a:cubicBezTo>
                  <a:cubicBezTo>
                    <a:pt x="116" y="122"/>
                    <a:pt x="116" y="122"/>
                    <a:pt x="116" y="122"/>
                  </a:cubicBezTo>
                  <a:cubicBezTo>
                    <a:pt x="116" y="121"/>
                    <a:pt x="116" y="121"/>
                    <a:pt x="117" y="120"/>
                  </a:cubicBezTo>
                  <a:cubicBezTo>
                    <a:pt x="118" y="120"/>
                    <a:pt x="118" y="120"/>
                    <a:pt x="119" y="120"/>
                  </a:cubicBezTo>
                  <a:cubicBezTo>
                    <a:pt x="119" y="120"/>
                    <a:pt x="119" y="120"/>
                    <a:pt x="119" y="120"/>
                  </a:cubicBezTo>
                  <a:cubicBezTo>
                    <a:pt x="119" y="120"/>
                    <a:pt x="120" y="120"/>
                    <a:pt x="121" y="120"/>
                  </a:cubicBezTo>
                  <a:cubicBezTo>
                    <a:pt x="122" y="121"/>
                    <a:pt x="123" y="122"/>
                    <a:pt x="123" y="122"/>
                  </a:cubicBezTo>
                  <a:cubicBezTo>
                    <a:pt x="124" y="123"/>
                    <a:pt x="124" y="124"/>
                    <a:pt x="124" y="125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124" y="125"/>
                    <a:pt x="124" y="126"/>
                    <a:pt x="123" y="128"/>
                  </a:cubicBezTo>
                  <a:cubicBezTo>
                    <a:pt x="122" y="131"/>
                    <a:pt x="120" y="135"/>
                    <a:pt x="118" y="138"/>
                  </a:cubicBezTo>
                  <a:cubicBezTo>
                    <a:pt x="118" y="139"/>
                    <a:pt x="117" y="139"/>
                    <a:pt x="116" y="139"/>
                  </a:cubicBezTo>
                  <a:cubicBezTo>
                    <a:pt x="116" y="139"/>
                    <a:pt x="116" y="139"/>
                    <a:pt x="116" y="139"/>
                  </a:cubicBezTo>
                  <a:cubicBezTo>
                    <a:pt x="116" y="139"/>
                    <a:pt x="116" y="139"/>
                    <a:pt x="116" y="139"/>
                  </a:cubicBezTo>
                  <a:moveTo>
                    <a:pt x="104" y="133"/>
                  </a:moveTo>
                  <a:cubicBezTo>
                    <a:pt x="102" y="133"/>
                    <a:pt x="100" y="131"/>
                    <a:pt x="99" y="130"/>
                  </a:cubicBezTo>
                  <a:cubicBezTo>
                    <a:pt x="98" y="129"/>
                    <a:pt x="98" y="127"/>
                    <a:pt x="98" y="126"/>
                  </a:cubicBezTo>
                  <a:cubicBezTo>
                    <a:pt x="98" y="125"/>
                    <a:pt x="98" y="124"/>
                    <a:pt x="99" y="122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99" y="121"/>
                    <a:pt x="100" y="120"/>
                    <a:pt x="100" y="119"/>
                  </a:cubicBezTo>
                  <a:cubicBezTo>
                    <a:pt x="102" y="116"/>
                    <a:pt x="103" y="113"/>
                    <a:pt x="104" y="110"/>
                  </a:cubicBezTo>
                  <a:cubicBezTo>
                    <a:pt x="104" y="109"/>
                    <a:pt x="104" y="108"/>
                    <a:pt x="105" y="107"/>
                  </a:cubicBezTo>
                  <a:cubicBezTo>
                    <a:pt x="105" y="106"/>
                    <a:pt x="107" y="105"/>
                    <a:pt x="109" y="105"/>
                  </a:cubicBezTo>
                  <a:cubicBezTo>
                    <a:pt x="109" y="105"/>
                    <a:pt x="109" y="105"/>
                    <a:pt x="109" y="105"/>
                  </a:cubicBezTo>
                  <a:cubicBezTo>
                    <a:pt x="109" y="105"/>
                    <a:pt x="109" y="105"/>
                    <a:pt x="109" y="105"/>
                  </a:cubicBezTo>
                  <a:cubicBezTo>
                    <a:pt x="109" y="105"/>
                    <a:pt x="109" y="105"/>
                    <a:pt x="109" y="105"/>
                  </a:cubicBezTo>
                  <a:cubicBezTo>
                    <a:pt x="111" y="105"/>
                    <a:pt x="113" y="107"/>
                    <a:pt x="113" y="109"/>
                  </a:cubicBezTo>
                  <a:cubicBezTo>
                    <a:pt x="113" y="109"/>
                    <a:pt x="113" y="109"/>
                    <a:pt x="113" y="110"/>
                  </a:cubicBezTo>
                  <a:cubicBezTo>
                    <a:pt x="113" y="111"/>
                    <a:pt x="113" y="112"/>
                    <a:pt x="112" y="114"/>
                  </a:cubicBezTo>
                  <a:cubicBezTo>
                    <a:pt x="111" y="119"/>
                    <a:pt x="109" y="125"/>
                    <a:pt x="107" y="130"/>
                  </a:cubicBezTo>
                  <a:cubicBezTo>
                    <a:pt x="107" y="132"/>
                    <a:pt x="106" y="132"/>
                    <a:pt x="106" y="132"/>
                  </a:cubicBezTo>
                  <a:cubicBezTo>
                    <a:pt x="105" y="133"/>
                    <a:pt x="105" y="133"/>
                    <a:pt x="105" y="133"/>
                  </a:cubicBezTo>
                  <a:cubicBezTo>
                    <a:pt x="104" y="133"/>
                    <a:pt x="104" y="133"/>
                    <a:pt x="104" y="133"/>
                  </a:cubicBezTo>
                  <a:cubicBezTo>
                    <a:pt x="104" y="133"/>
                    <a:pt x="104" y="133"/>
                    <a:pt x="104" y="133"/>
                  </a:cubicBezTo>
                  <a:moveTo>
                    <a:pt x="89" y="124"/>
                  </a:moveTo>
                  <a:cubicBezTo>
                    <a:pt x="89" y="124"/>
                    <a:pt x="89" y="124"/>
                    <a:pt x="89" y="124"/>
                  </a:cubicBezTo>
                  <a:cubicBezTo>
                    <a:pt x="88" y="124"/>
                    <a:pt x="86" y="124"/>
                    <a:pt x="86" y="123"/>
                  </a:cubicBezTo>
                  <a:cubicBezTo>
                    <a:pt x="85" y="123"/>
                    <a:pt x="84" y="123"/>
                    <a:pt x="84" y="122"/>
                  </a:cubicBezTo>
                  <a:cubicBezTo>
                    <a:pt x="84" y="122"/>
                    <a:pt x="84" y="121"/>
                    <a:pt x="83" y="121"/>
                  </a:cubicBezTo>
                  <a:cubicBezTo>
                    <a:pt x="83" y="119"/>
                    <a:pt x="83" y="117"/>
                    <a:pt x="83" y="116"/>
                  </a:cubicBezTo>
                  <a:cubicBezTo>
                    <a:pt x="83" y="116"/>
                    <a:pt x="83" y="116"/>
                    <a:pt x="83" y="116"/>
                  </a:cubicBezTo>
                  <a:cubicBezTo>
                    <a:pt x="83" y="113"/>
                    <a:pt x="84" y="110"/>
                    <a:pt x="86" y="106"/>
                  </a:cubicBezTo>
                  <a:cubicBezTo>
                    <a:pt x="87" y="105"/>
                    <a:pt x="87" y="104"/>
                    <a:pt x="87" y="104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88" y="102"/>
                    <a:pt x="88" y="102"/>
                    <a:pt x="88" y="102"/>
                  </a:cubicBezTo>
                  <a:cubicBezTo>
                    <a:pt x="89" y="101"/>
                    <a:pt x="89" y="100"/>
                    <a:pt x="90" y="99"/>
                  </a:cubicBezTo>
                  <a:cubicBezTo>
                    <a:pt x="91" y="98"/>
                    <a:pt x="93" y="97"/>
                    <a:pt x="94" y="97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5" y="97"/>
                    <a:pt x="96" y="97"/>
                    <a:pt x="96" y="97"/>
                  </a:cubicBezTo>
                  <a:cubicBezTo>
                    <a:pt x="97" y="97"/>
                    <a:pt x="98" y="98"/>
                    <a:pt x="99" y="99"/>
                  </a:cubicBezTo>
                  <a:cubicBezTo>
                    <a:pt x="99" y="101"/>
                    <a:pt x="100" y="102"/>
                    <a:pt x="100" y="104"/>
                  </a:cubicBezTo>
                  <a:cubicBezTo>
                    <a:pt x="100" y="104"/>
                    <a:pt x="100" y="105"/>
                    <a:pt x="100" y="106"/>
                  </a:cubicBezTo>
                  <a:cubicBezTo>
                    <a:pt x="100" y="106"/>
                    <a:pt x="100" y="106"/>
                    <a:pt x="100" y="106"/>
                  </a:cubicBezTo>
                  <a:cubicBezTo>
                    <a:pt x="100" y="107"/>
                    <a:pt x="100" y="107"/>
                    <a:pt x="99" y="108"/>
                  </a:cubicBezTo>
                  <a:cubicBezTo>
                    <a:pt x="98" y="111"/>
                    <a:pt x="97" y="114"/>
                    <a:pt x="96" y="117"/>
                  </a:cubicBezTo>
                  <a:cubicBezTo>
                    <a:pt x="94" y="120"/>
                    <a:pt x="93" y="122"/>
                    <a:pt x="91" y="123"/>
                  </a:cubicBezTo>
                  <a:cubicBezTo>
                    <a:pt x="90" y="124"/>
                    <a:pt x="90" y="124"/>
                    <a:pt x="89" y="124"/>
                  </a:cubicBezTo>
                  <a:moveTo>
                    <a:pt x="75" y="112"/>
                  </a:moveTo>
                  <a:cubicBezTo>
                    <a:pt x="75" y="112"/>
                    <a:pt x="75" y="112"/>
                    <a:pt x="75" y="112"/>
                  </a:cubicBezTo>
                  <a:cubicBezTo>
                    <a:pt x="74" y="112"/>
                    <a:pt x="74" y="112"/>
                    <a:pt x="74" y="112"/>
                  </a:cubicBezTo>
                  <a:cubicBezTo>
                    <a:pt x="74" y="112"/>
                    <a:pt x="73" y="112"/>
                    <a:pt x="72" y="111"/>
                  </a:cubicBezTo>
                  <a:cubicBezTo>
                    <a:pt x="72" y="110"/>
                    <a:pt x="72" y="110"/>
                    <a:pt x="72" y="109"/>
                  </a:cubicBezTo>
                  <a:cubicBezTo>
                    <a:pt x="72" y="109"/>
                    <a:pt x="72" y="109"/>
                    <a:pt x="72" y="109"/>
                  </a:cubicBezTo>
                  <a:cubicBezTo>
                    <a:pt x="72" y="108"/>
                    <a:pt x="72" y="108"/>
                    <a:pt x="72" y="107"/>
                  </a:cubicBezTo>
                  <a:cubicBezTo>
                    <a:pt x="73" y="103"/>
                    <a:pt x="74" y="100"/>
                    <a:pt x="76" y="97"/>
                  </a:cubicBezTo>
                  <a:cubicBezTo>
                    <a:pt x="76" y="96"/>
                    <a:pt x="77" y="95"/>
                    <a:pt x="77" y="94"/>
                  </a:cubicBezTo>
                  <a:cubicBezTo>
                    <a:pt x="78" y="94"/>
                    <a:pt x="78" y="93"/>
                    <a:pt x="79" y="93"/>
                  </a:cubicBezTo>
                  <a:cubicBezTo>
                    <a:pt x="79" y="93"/>
                    <a:pt x="79" y="93"/>
                    <a:pt x="79" y="93"/>
                  </a:cubicBezTo>
                  <a:cubicBezTo>
                    <a:pt x="79" y="93"/>
                    <a:pt x="79" y="93"/>
                    <a:pt x="79" y="93"/>
                  </a:cubicBezTo>
                  <a:cubicBezTo>
                    <a:pt x="79" y="93"/>
                    <a:pt x="79" y="93"/>
                    <a:pt x="79" y="93"/>
                  </a:cubicBezTo>
                  <a:cubicBezTo>
                    <a:pt x="80" y="93"/>
                    <a:pt x="81" y="94"/>
                    <a:pt x="82" y="94"/>
                  </a:cubicBezTo>
                  <a:cubicBezTo>
                    <a:pt x="83" y="95"/>
                    <a:pt x="84" y="96"/>
                    <a:pt x="84" y="98"/>
                  </a:cubicBezTo>
                  <a:cubicBezTo>
                    <a:pt x="84" y="99"/>
                    <a:pt x="84" y="100"/>
                    <a:pt x="83" y="101"/>
                  </a:cubicBezTo>
                  <a:cubicBezTo>
                    <a:pt x="83" y="102"/>
                    <a:pt x="82" y="103"/>
                    <a:pt x="82" y="104"/>
                  </a:cubicBezTo>
                  <a:cubicBezTo>
                    <a:pt x="81" y="106"/>
                    <a:pt x="80" y="107"/>
                    <a:pt x="79" y="109"/>
                  </a:cubicBezTo>
                  <a:cubicBezTo>
                    <a:pt x="79" y="109"/>
                    <a:pt x="78" y="110"/>
                    <a:pt x="78" y="110"/>
                  </a:cubicBezTo>
                  <a:cubicBezTo>
                    <a:pt x="78" y="111"/>
                    <a:pt x="76" y="112"/>
                    <a:pt x="75" y="112"/>
                  </a:cubicBezTo>
                  <a:moveTo>
                    <a:pt x="36" y="90"/>
                  </a:moveTo>
                  <a:cubicBezTo>
                    <a:pt x="36" y="90"/>
                    <a:pt x="35" y="90"/>
                    <a:pt x="34" y="90"/>
                  </a:cubicBezTo>
                  <a:cubicBezTo>
                    <a:pt x="34" y="90"/>
                    <a:pt x="34" y="90"/>
                    <a:pt x="33" y="89"/>
                  </a:cubicBezTo>
                  <a:cubicBezTo>
                    <a:pt x="34" y="89"/>
                    <a:pt x="34" y="88"/>
                    <a:pt x="34" y="88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35" y="89"/>
                    <a:pt x="36" y="89"/>
                    <a:pt x="36" y="89"/>
                  </a:cubicBezTo>
                  <a:cubicBezTo>
                    <a:pt x="36" y="90"/>
                    <a:pt x="36" y="90"/>
                    <a:pt x="36" y="90"/>
                  </a:cubicBezTo>
                  <a:cubicBezTo>
                    <a:pt x="36" y="90"/>
                    <a:pt x="36" y="90"/>
                    <a:pt x="36" y="90"/>
                  </a:cubicBezTo>
                  <a:cubicBezTo>
                    <a:pt x="36" y="90"/>
                    <a:pt x="36" y="90"/>
                    <a:pt x="36" y="90"/>
                  </a:cubicBezTo>
                  <a:cubicBezTo>
                    <a:pt x="36" y="90"/>
                    <a:pt x="36" y="90"/>
                    <a:pt x="36" y="90"/>
                  </a:cubicBezTo>
                  <a:cubicBezTo>
                    <a:pt x="36" y="90"/>
                    <a:pt x="36" y="90"/>
                    <a:pt x="36" y="90"/>
                  </a:cubicBezTo>
                  <a:moveTo>
                    <a:pt x="213" y="87"/>
                  </a:moveTo>
                  <a:cubicBezTo>
                    <a:pt x="212" y="87"/>
                    <a:pt x="212" y="87"/>
                    <a:pt x="211" y="87"/>
                  </a:cubicBezTo>
                  <a:cubicBezTo>
                    <a:pt x="212" y="86"/>
                    <a:pt x="212" y="86"/>
                    <a:pt x="212" y="86"/>
                  </a:cubicBezTo>
                  <a:cubicBezTo>
                    <a:pt x="213" y="86"/>
                    <a:pt x="213" y="86"/>
                    <a:pt x="214" y="86"/>
                  </a:cubicBezTo>
                  <a:cubicBezTo>
                    <a:pt x="214" y="86"/>
                    <a:pt x="214" y="86"/>
                    <a:pt x="214" y="86"/>
                  </a:cubicBezTo>
                  <a:cubicBezTo>
                    <a:pt x="214" y="86"/>
                    <a:pt x="213" y="87"/>
                    <a:pt x="213" y="87"/>
                  </a:cubicBezTo>
                  <a:moveTo>
                    <a:pt x="209" y="85"/>
                  </a:moveTo>
                  <a:cubicBezTo>
                    <a:pt x="208" y="85"/>
                    <a:pt x="208" y="85"/>
                    <a:pt x="208" y="8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8" y="84"/>
                    <a:pt x="208" y="84"/>
                    <a:pt x="208" y="84"/>
                  </a:cubicBezTo>
                  <a:cubicBezTo>
                    <a:pt x="209" y="84"/>
                    <a:pt x="209" y="85"/>
                    <a:pt x="210" y="85"/>
                  </a:cubicBezTo>
                  <a:cubicBezTo>
                    <a:pt x="210" y="85"/>
                    <a:pt x="210" y="85"/>
                    <a:pt x="210" y="85"/>
                  </a:cubicBezTo>
                  <a:cubicBezTo>
                    <a:pt x="210" y="85"/>
                    <a:pt x="210" y="85"/>
                    <a:pt x="210" y="85"/>
                  </a:cubicBezTo>
                  <a:cubicBezTo>
                    <a:pt x="209" y="85"/>
                    <a:pt x="209" y="85"/>
                    <a:pt x="209" y="85"/>
                  </a:cubicBezTo>
                  <a:moveTo>
                    <a:pt x="31" y="88"/>
                  </a:moveTo>
                  <a:cubicBezTo>
                    <a:pt x="31" y="88"/>
                    <a:pt x="31" y="88"/>
                    <a:pt x="31" y="88"/>
                  </a:cubicBezTo>
                  <a:cubicBezTo>
                    <a:pt x="31" y="88"/>
                    <a:pt x="30" y="88"/>
                    <a:pt x="30" y="87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31" y="85"/>
                    <a:pt x="32" y="83"/>
                    <a:pt x="33" y="82"/>
                  </a:cubicBezTo>
                  <a:cubicBezTo>
                    <a:pt x="33" y="82"/>
                    <a:pt x="33" y="83"/>
                    <a:pt x="33" y="83"/>
                  </a:cubicBezTo>
                  <a:cubicBezTo>
                    <a:pt x="33" y="84"/>
                    <a:pt x="33" y="84"/>
                    <a:pt x="33" y="85"/>
                  </a:cubicBezTo>
                  <a:cubicBezTo>
                    <a:pt x="32" y="86"/>
                    <a:pt x="32" y="87"/>
                    <a:pt x="31" y="88"/>
                  </a:cubicBezTo>
                  <a:moveTo>
                    <a:pt x="206" y="83"/>
                  </a:moveTo>
                  <a:cubicBezTo>
                    <a:pt x="206" y="82"/>
                    <a:pt x="205" y="82"/>
                    <a:pt x="205" y="82"/>
                  </a:cubicBezTo>
                  <a:cubicBezTo>
                    <a:pt x="206" y="81"/>
                    <a:pt x="206" y="81"/>
                    <a:pt x="206" y="81"/>
                  </a:cubicBezTo>
                  <a:cubicBezTo>
                    <a:pt x="206" y="82"/>
                    <a:pt x="206" y="82"/>
                    <a:pt x="206" y="82"/>
                  </a:cubicBezTo>
                  <a:cubicBezTo>
                    <a:pt x="206" y="83"/>
                    <a:pt x="206" y="83"/>
                    <a:pt x="206" y="83"/>
                  </a:cubicBezTo>
                  <a:moveTo>
                    <a:pt x="27" y="86"/>
                  </a:moveTo>
                  <a:cubicBezTo>
                    <a:pt x="27" y="86"/>
                    <a:pt x="26" y="86"/>
                    <a:pt x="26" y="85"/>
                  </a:cubicBezTo>
                  <a:cubicBezTo>
                    <a:pt x="28" y="82"/>
                    <a:pt x="30" y="78"/>
                    <a:pt x="33" y="75"/>
                  </a:cubicBezTo>
                  <a:cubicBezTo>
                    <a:pt x="33" y="76"/>
                    <a:pt x="33" y="77"/>
                    <a:pt x="33" y="79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0" y="81"/>
                    <a:pt x="29" y="84"/>
                    <a:pt x="27" y="86"/>
                  </a:cubicBezTo>
                  <a:moveTo>
                    <a:pt x="71" y="95"/>
                  </a:moveTo>
                  <a:cubicBezTo>
                    <a:pt x="65" y="86"/>
                    <a:pt x="56" y="80"/>
                    <a:pt x="45" y="76"/>
                  </a:cubicBezTo>
                  <a:cubicBezTo>
                    <a:pt x="46" y="61"/>
                    <a:pt x="51" y="45"/>
                    <a:pt x="61" y="33"/>
                  </a:cubicBezTo>
                  <a:cubicBezTo>
                    <a:pt x="61" y="32"/>
                    <a:pt x="62" y="32"/>
                    <a:pt x="62" y="32"/>
                  </a:cubicBezTo>
                  <a:cubicBezTo>
                    <a:pt x="62" y="32"/>
                    <a:pt x="62" y="32"/>
                    <a:pt x="62" y="32"/>
                  </a:cubicBezTo>
                  <a:cubicBezTo>
                    <a:pt x="62" y="32"/>
                    <a:pt x="62" y="32"/>
                    <a:pt x="62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3" y="32"/>
                    <a:pt x="64" y="32"/>
                  </a:cubicBezTo>
                  <a:cubicBezTo>
                    <a:pt x="69" y="33"/>
                    <a:pt x="74" y="34"/>
                    <a:pt x="80" y="36"/>
                  </a:cubicBezTo>
                  <a:cubicBezTo>
                    <a:pt x="78" y="38"/>
                    <a:pt x="76" y="39"/>
                    <a:pt x="73" y="41"/>
                  </a:cubicBezTo>
                  <a:cubicBezTo>
                    <a:pt x="71" y="43"/>
                    <a:pt x="70" y="45"/>
                    <a:pt x="70" y="48"/>
                  </a:cubicBezTo>
                  <a:cubicBezTo>
                    <a:pt x="70" y="50"/>
                    <a:pt x="70" y="51"/>
                    <a:pt x="71" y="53"/>
                  </a:cubicBezTo>
                  <a:cubicBezTo>
                    <a:pt x="72" y="54"/>
                    <a:pt x="74" y="56"/>
                    <a:pt x="76" y="56"/>
                  </a:cubicBezTo>
                  <a:cubicBezTo>
                    <a:pt x="78" y="57"/>
                    <a:pt x="81" y="57"/>
                    <a:pt x="83" y="57"/>
                  </a:cubicBezTo>
                  <a:cubicBezTo>
                    <a:pt x="85" y="57"/>
                    <a:pt x="87" y="57"/>
                    <a:pt x="88" y="57"/>
                  </a:cubicBezTo>
                  <a:cubicBezTo>
                    <a:pt x="96" y="55"/>
                    <a:pt x="102" y="50"/>
                    <a:pt x="108" y="47"/>
                  </a:cubicBezTo>
                  <a:cubicBezTo>
                    <a:pt x="112" y="44"/>
                    <a:pt x="118" y="42"/>
                    <a:pt x="122" y="42"/>
                  </a:cubicBezTo>
                  <a:cubicBezTo>
                    <a:pt x="123" y="42"/>
                    <a:pt x="123" y="42"/>
                    <a:pt x="123" y="42"/>
                  </a:cubicBezTo>
                  <a:cubicBezTo>
                    <a:pt x="125" y="42"/>
                    <a:pt x="127" y="43"/>
                    <a:pt x="128" y="44"/>
                  </a:cubicBezTo>
                  <a:cubicBezTo>
                    <a:pt x="128" y="44"/>
                    <a:pt x="128" y="44"/>
                    <a:pt x="128" y="44"/>
                  </a:cubicBezTo>
                  <a:cubicBezTo>
                    <a:pt x="131" y="48"/>
                    <a:pt x="134" y="52"/>
                    <a:pt x="138" y="55"/>
                  </a:cubicBezTo>
                  <a:cubicBezTo>
                    <a:pt x="142" y="57"/>
                    <a:pt x="146" y="59"/>
                    <a:pt x="149" y="61"/>
                  </a:cubicBezTo>
                  <a:cubicBezTo>
                    <a:pt x="164" y="68"/>
                    <a:pt x="177" y="76"/>
                    <a:pt x="190" y="86"/>
                  </a:cubicBezTo>
                  <a:cubicBezTo>
                    <a:pt x="190" y="86"/>
                    <a:pt x="191" y="86"/>
                    <a:pt x="191" y="87"/>
                  </a:cubicBezTo>
                  <a:cubicBezTo>
                    <a:pt x="193" y="88"/>
                    <a:pt x="194" y="89"/>
                    <a:pt x="196" y="90"/>
                  </a:cubicBezTo>
                  <a:cubicBezTo>
                    <a:pt x="197" y="91"/>
                    <a:pt x="198" y="92"/>
                    <a:pt x="199" y="93"/>
                  </a:cubicBezTo>
                  <a:cubicBezTo>
                    <a:pt x="200" y="95"/>
                    <a:pt x="200" y="96"/>
                    <a:pt x="200" y="97"/>
                  </a:cubicBezTo>
                  <a:cubicBezTo>
                    <a:pt x="200" y="99"/>
                    <a:pt x="200" y="100"/>
                    <a:pt x="199" y="101"/>
                  </a:cubicBezTo>
                  <a:cubicBezTo>
                    <a:pt x="198" y="103"/>
                    <a:pt x="195" y="105"/>
                    <a:pt x="193" y="105"/>
                  </a:cubicBezTo>
                  <a:cubicBezTo>
                    <a:pt x="193" y="105"/>
                    <a:pt x="193" y="105"/>
                    <a:pt x="193" y="105"/>
                  </a:cubicBezTo>
                  <a:cubicBezTo>
                    <a:pt x="192" y="105"/>
                    <a:pt x="192" y="105"/>
                    <a:pt x="192" y="105"/>
                  </a:cubicBezTo>
                  <a:cubicBezTo>
                    <a:pt x="191" y="105"/>
                    <a:pt x="189" y="104"/>
                    <a:pt x="188" y="103"/>
                  </a:cubicBezTo>
                  <a:cubicBezTo>
                    <a:pt x="174" y="98"/>
                    <a:pt x="161" y="91"/>
                    <a:pt x="148" y="84"/>
                  </a:cubicBezTo>
                  <a:cubicBezTo>
                    <a:pt x="147" y="83"/>
                    <a:pt x="147" y="83"/>
                    <a:pt x="147" y="83"/>
                  </a:cubicBezTo>
                  <a:cubicBezTo>
                    <a:pt x="146" y="83"/>
                    <a:pt x="145" y="84"/>
                    <a:pt x="145" y="84"/>
                  </a:cubicBezTo>
                  <a:cubicBezTo>
                    <a:pt x="144" y="86"/>
                    <a:pt x="144" y="87"/>
                    <a:pt x="145" y="88"/>
                  </a:cubicBezTo>
                  <a:cubicBezTo>
                    <a:pt x="158" y="95"/>
                    <a:pt x="171" y="102"/>
                    <a:pt x="185" y="107"/>
                  </a:cubicBezTo>
                  <a:cubicBezTo>
                    <a:pt x="185" y="108"/>
                    <a:pt x="185" y="109"/>
                    <a:pt x="185" y="109"/>
                  </a:cubicBezTo>
                  <a:cubicBezTo>
                    <a:pt x="185" y="112"/>
                    <a:pt x="183" y="115"/>
                    <a:pt x="180" y="116"/>
                  </a:cubicBezTo>
                  <a:cubicBezTo>
                    <a:pt x="179" y="117"/>
                    <a:pt x="177" y="118"/>
                    <a:pt x="175" y="118"/>
                  </a:cubicBezTo>
                  <a:cubicBezTo>
                    <a:pt x="173" y="118"/>
                    <a:pt x="172" y="117"/>
                    <a:pt x="170" y="117"/>
                  </a:cubicBezTo>
                  <a:cubicBezTo>
                    <a:pt x="167" y="116"/>
                    <a:pt x="163" y="114"/>
                    <a:pt x="160" y="112"/>
                  </a:cubicBezTo>
                  <a:cubicBezTo>
                    <a:pt x="155" y="109"/>
                    <a:pt x="150" y="105"/>
                    <a:pt x="145" y="102"/>
                  </a:cubicBezTo>
                  <a:cubicBezTo>
                    <a:pt x="146" y="101"/>
                    <a:pt x="146" y="100"/>
                    <a:pt x="145" y="100"/>
                  </a:cubicBezTo>
                  <a:cubicBezTo>
                    <a:pt x="145" y="99"/>
                    <a:pt x="144" y="99"/>
                    <a:pt x="143" y="99"/>
                  </a:cubicBezTo>
                  <a:cubicBezTo>
                    <a:pt x="143" y="99"/>
                    <a:pt x="142" y="99"/>
                    <a:pt x="142" y="99"/>
                  </a:cubicBezTo>
                  <a:cubicBezTo>
                    <a:pt x="141" y="99"/>
                    <a:pt x="140" y="100"/>
                    <a:pt x="140" y="100"/>
                  </a:cubicBezTo>
                  <a:cubicBezTo>
                    <a:pt x="139" y="101"/>
                    <a:pt x="139" y="102"/>
                    <a:pt x="139" y="102"/>
                  </a:cubicBezTo>
                  <a:cubicBezTo>
                    <a:pt x="139" y="103"/>
                    <a:pt x="139" y="104"/>
                    <a:pt x="140" y="104"/>
                  </a:cubicBezTo>
                  <a:cubicBezTo>
                    <a:pt x="146" y="108"/>
                    <a:pt x="151" y="112"/>
                    <a:pt x="157" y="116"/>
                  </a:cubicBezTo>
                  <a:cubicBezTo>
                    <a:pt x="160" y="118"/>
                    <a:pt x="164" y="120"/>
                    <a:pt x="167" y="121"/>
                  </a:cubicBezTo>
                  <a:cubicBezTo>
                    <a:pt x="167" y="122"/>
                    <a:pt x="167" y="122"/>
                    <a:pt x="167" y="122"/>
                  </a:cubicBezTo>
                  <a:cubicBezTo>
                    <a:pt x="167" y="123"/>
                    <a:pt x="167" y="124"/>
                    <a:pt x="167" y="125"/>
                  </a:cubicBezTo>
                  <a:cubicBezTo>
                    <a:pt x="167" y="126"/>
                    <a:pt x="166" y="126"/>
                    <a:pt x="165" y="127"/>
                  </a:cubicBezTo>
                  <a:cubicBezTo>
                    <a:pt x="164" y="129"/>
                    <a:pt x="162" y="130"/>
                    <a:pt x="159" y="130"/>
                  </a:cubicBezTo>
                  <a:cubicBezTo>
                    <a:pt x="158" y="130"/>
                    <a:pt x="157" y="130"/>
                    <a:pt x="157" y="129"/>
                  </a:cubicBezTo>
                  <a:cubicBezTo>
                    <a:pt x="153" y="129"/>
                    <a:pt x="150" y="126"/>
                    <a:pt x="147" y="124"/>
                  </a:cubicBezTo>
                  <a:cubicBezTo>
                    <a:pt x="143" y="121"/>
                    <a:pt x="139" y="119"/>
                    <a:pt x="136" y="116"/>
                  </a:cubicBezTo>
                  <a:cubicBezTo>
                    <a:pt x="135" y="116"/>
                    <a:pt x="135" y="116"/>
                    <a:pt x="134" y="116"/>
                  </a:cubicBezTo>
                  <a:cubicBezTo>
                    <a:pt x="134" y="116"/>
                    <a:pt x="133" y="116"/>
                    <a:pt x="132" y="117"/>
                  </a:cubicBezTo>
                  <a:cubicBezTo>
                    <a:pt x="132" y="118"/>
                    <a:pt x="132" y="119"/>
                    <a:pt x="133" y="120"/>
                  </a:cubicBezTo>
                  <a:cubicBezTo>
                    <a:pt x="137" y="123"/>
                    <a:pt x="140" y="125"/>
                    <a:pt x="144" y="128"/>
                  </a:cubicBezTo>
                  <a:cubicBezTo>
                    <a:pt x="145" y="129"/>
                    <a:pt x="146" y="129"/>
                    <a:pt x="147" y="130"/>
                  </a:cubicBezTo>
                  <a:cubicBezTo>
                    <a:pt x="148" y="131"/>
                    <a:pt x="148" y="132"/>
                    <a:pt x="149" y="133"/>
                  </a:cubicBezTo>
                  <a:cubicBezTo>
                    <a:pt x="149" y="134"/>
                    <a:pt x="149" y="135"/>
                    <a:pt x="149" y="135"/>
                  </a:cubicBezTo>
                  <a:cubicBezTo>
                    <a:pt x="149" y="136"/>
                    <a:pt x="149" y="136"/>
                    <a:pt x="149" y="136"/>
                  </a:cubicBezTo>
                  <a:cubicBezTo>
                    <a:pt x="149" y="138"/>
                    <a:pt x="148" y="139"/>
                    <a:pt x="147" y="140"/>
                  </a:cubicBezTo>
                  <a:cubicBezTo>
                    <a:pt x="146" y="140"/>
                    <a:pt x="145" y="141"/>
                    <a:pt x="144" y="141"/>
                  </a:cubicBezTo>
                  <a:cubicBezTo>
                    <a:pt x="143" y="141"/>
                    <a:pt x="143" y="141"/>
                    <a:pt x="143" y="141"/>
                  </a:cubicBezTo>
                  <a:cubicBezTo>
                    <a:pt x="143" y="141"/>
                    <a:pt x="143" y="141"/>
                    <a:pt x="143" y="141"/>
                  </a:cubicBezTo>
                  <a:cubicBezTo>
                    <a:pt x="142" y="141"/>
                    <a:pt x="141" y="141"/>
                    <a:pt x="140" y="140"/>
                  </a:cubicBezTo>
                  <a:cubicBezTo>
                    <a:pt x="140" y="140"/>
                    <a:pt x="140" y="140"/>
                    <a:pt x="140" y="140"/>
                  </a:cubicBezTo>
                  <a:cubicBezTo>
                    <a:pt x="134" y="138"/>
                    <a:pt x="132" y="136"/>
                    <a:pt x="126" y="133"/>
                  </a:cubicBezTo>
                  <a:cubicBezTo>
                    <a:pt x="126" y="133"/>
                    <a:pt x="126" y="133"/>
                    <a:pt x="126" y="133"/>
                  </a:cubicBezTo>
                  <a:cubicBezTo>
                    <a:pt x="127" y="132"/>
                    <a:pt x="127" y="131"/>
                    <a:pt x="128" y="129"/>
                  </a:cubicBezTo>
                  <a:cubicBezTo>
                    <a:pt x="128" y="128"/>
                    <a:pt x="129" y="126"/>
                    <a:pt x="129" y="125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29" y="123"/>
                    <a:pt x="128" y="121"/>
                    <a:pt x="127" y="119"/>
                  </a:cubicBezTo>
                  <a:cubicBezTo>
                    <a:pt x="126" y="118"/>
                    <a:pt x="125" y="117"/>
                    <a:pt x="123" y="116"/>
                  </a:cubicBezTo>
                  <a:cubicBezTo>
                    <a:pt x="122" y="115"/>
                    <a:pt x="120" y="115"/>
                    <a:pt x="119" y="115"/>
                  </a:cubicBezTo>
                  <a:cubicBezTo>
                    <a:pt x="119" y="115"/>
                    <a:pt x="119" y="115"/>
                    <a:pt x="119" y="115"/>
                  </a:cubicBezTo>
                  <a:cubicBezTo>
                    <a:pt x="118" y="115"/>
                    <a:pt x="118" y="115"/>
                    <a:pt x="117" y="115"/>
                  </a:cubicBezTo>
                  <a:cubicBezTo>
                    <a:pt x="118" y="113"/>
                    <a:pt x="118" y="112"/>
                    <a:pt x="118" y="110"/>
                  </a:cubicBezTo>
                  <a:cubicBezTo>
                    <a:pt x="118" y="109"/>
                    <a:pt x="118" y="108"/>
                    <a:pt x="118" y="108"/>
                  </a:cubicBezTo>
                  <a:cubicBezTo>
                    <a:pt x="117" y="104"/>
                    <a:pt x="114" y="101"/>
                    <a:pt x="110" y="100"/>
                  </a:cubicBezTo>
                  <a:cubicBezTo>
                    <a:pt x="110" y="100"/>
                    <a:pt x="110" y="100"/>
                    <a:pt x="110" y="100"/>
                  </a:cubicBezTo>
                  <a:cubicBezTo>
                    <a:pt x="110" y="100"/>
                    <a:pt x="110" y="100"/>
                    <a:pt x="110" y="100"/>
                  </a:cubicBezTo>
                  <a:cubicBezTo>
                    <a:pt x="110" y="100"/>
                    <a:pt x="110" y="100"/>
                    <a:pt x="110" y="100"/>
                  </a:cubicBezTo>
                  <a:cubicBezTo>
                    <a:pt x="109" y="100"/>
                    <a:pt x="109" y="100"/>
                    <a:pt x="109" y="100"/>
                  </a:cubicBezTo>
                  <a:cubicBezTo>
                    <a:pt x="107" y="100"/>
                    <a:pt x="106" y="100"/>
                    <a:pt x="105" y="101"/>
                  </a:cubicBezTo>
                  <a:cubicBezTo>
                    <a:pt x="104" y="99"/>
                    <a:pt x="103" y="98"/>
                    <a:pt x="102" y="96"/>
                  </a:cubicBezTo>
                  <a:cubicBezTo>
                    <a:pt x="101" y="95"/>
                    <a:pt x="99" y="94"/>
                    <a:pt x="98" y="93"/>
                  </a:cubicBezTo>
                  <a:cubicBezTo>
                    <a:pt x="97" y="92"/>
                    <a:pt x="96" y="92"/>
                    <a:pt x="94" y="92"/>
                  </a:cubicBezTo>
                  <a:cubicBezTo>
                    <a:pt x="92" y="92"/>
                    <a:pt x="90" y="93"/>
                    <a:pt x="88" y="95"/>
                  </a:cubicBezTo>
                  <a:cubicBezTo>
                    <a:pt x="87" y="93"/>
                    <a:pt x="86" y="91"/>
                    <a:pt x="85" y="90"/>
                  </a:cubicBezTo>
                  <a:cubicBezTo>
                    <a:pt x="83" y="89"/>
                    <a:pt x="81" y="88"/>
                    <a:pt x="79" y="88"/>
                  </a:cubicBezTo>
                  <a:cubicBezTo>
                    <a:pt x="79" y="88"/>
                    <a:pt x="78" y="88"/>
                    <a:pt x="78" y="89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6" y="89"/>
                    <a:pt x="75" y="90"/>
                    <a:pt x="74" y="91"/>
                  </a:cubicBezTo>
                  <a:cubicBezTo>
                    <a:pt x="73" y="92"/>
                    <a:pt x="72" y="94"/>
                    <a:pt x="71" y="95"/>
                  </a:cubicBezTo>
                  <a:cubicBezTo>
                    <a:pt x="71" y="95"/>
                    <a:pt x="71" y="95"/>
                    <a:pt x="71" y="95"/>
                  </a:cubicBezTo>
                  <a:moveTo>
                    <a:pt x="83" y="53"/>
                  </a:moveTo>
                  <a:cubicBezTo>
                    <a:pt x="81" y="53"/>
                    <a:pt x="79" y="52"/>
                    <a:pt x="77" y="52"/>
                  </a:cubicBezTo>
                  <a:cubicBezTo>
                    <a:pt x="76" y="51"/>
                    <a:pt x="76" y="51"/>
                    <a:pt x="75" y="50"/>
                  </a:cubicBezTo>
                  <a:cubicBezTo>
                    <a:pt x="75" y="50"/>
                    <a:pt x="75" y="49"/>
                    <a:pt x="75" y="48"/>
                  </a:cubicBezTo>
                  <a:cubicBezTo>
                    <a:pt x="75" y="47"/>
                    <a:pt x="75" y="46"/>
                    <a:pt x="76" y="45"/>
                  </a:cubicBezTo>
                  <a:cubicBezTo>
                    <a:pt x="81" y="41"/>
                    <a:pt x="85" y="38"/>
                    <a:pt x="88" y="34"/>
                  </a:cubicBezTo>
                  <a:cubicBezTo>
                    <a:pt x="90" y="32"/>
                    <a:pt x="92" y="30"/>
                    <a:pt x="94" y="29"/>
                  </a:cubicBezTo>
                  <a:cubicBezTo>
                    <a:pt x="95" y="28"/>
                    <a:pt x="97" y="27"/>
                    <a:pt x="99" y="26"/>
                  </a:cubicBezTo>
                  <a:cubicBezTo>
                    <a:pt x="108" y="24"/>
                    <a:pt x="117" y="22"/>
                    <a:pt x="125" y="22"/>
                  </a:cubicBezTo>
                  <a:cubicBezTo>
                    <a:pt x="136" y="22"/>
                    <a:pt x="147" y="24"/>
                    <a:pt x="157" y="28"/>
                  </a:cubicBezTo>
                  <a:cubicBezTo>
                    <a:pt x="162" y="31"/>
                    <a:pt x="168" y="33"/>
                    <a:pt x="174" y="34"/>
                  </a:cubicBezTo>
                  <a:cubicBezTo>
                    <a:pt x="174" y="34"/>
                    <a:pt x="174" y="34"/>
                    <a:pt x="174" y="34"/>
                  </a:cubicBezTo>
                  <a:cubicBezTo>
                    <a:pt x="175" y="34"/>
                    <a:pt x="176" y="34"/>
                    <a:pt x="176" y="34"/>
                  </a:cubicBezTo>
                  <a:cubicBezTo>
                    <a:pt x="182" y="34"/>
                    <a:pt x="188" y="32"/>
                    <a:pt x="192" y="28"/>
                  </a:cubicBezTo>
                  <a:cubicBezTo>
                    <a:pt x="192" y="28"/>
                    <a:pt x="192" y="28"/>
                    <a:pt x="192" y="28"/>
                  </a:cubicBezTo>
                  <a:cubicBezTo>
                    <a:pt x="197" y="34"/>
                    <a:pt x="201" y="41"/>
                    <a:pt x="204" y="48"/>
                  </a:cubicBezTo>
                  <a:cubicBezTo>
                    <a:pt x="207" y="56"/>
                    <a:pt x="209" y="65"/>
                    <a:pt x="210" y="74"/>
                  </a:cubicBezTo>
                  <a:cubicBezTo>
                    <a:pt x="204" y="77"/>
                    <a:pt x="198" y="79"/>
                    <a:pt x="193" y="82"/>
                  </a:cubicBezTo>
                  <a:cubicBezTo>
                    <a:pt x="180" y="72"/>
                    <a:pt x="166" y="63"/>
                    <a:pt x="151" y="56"/>
                  </a:cubicBezTo>
                  <a:cubicBezTo>
                    <a:pt x="148" y="55"/>
                    <a:pt x="144" y="53"/>
                    <a:pt x="141" y="51"/>
                  </a:cubicBezTo>
                  <a:cubicBezTo>
                    <a:pt x="137" y="48"/>
                    <a:pt x="134" y="44"/>
                    <a:pt x="131" y="40"/>
                  </a:cubicBezTo>
                  <a:cubicBezTo>
                    <a:pt x="131" y="39"/>
                    <a:pt x="130" y="39"/>
                    <a:pt x="129" y="39"/>
                  </a:cubicBezTo>
                  <a:cubicBezTo>
                    <a:pt x="127" y="38"/>
                    <a:pt x="125" y="37"/>
                    <a:pt x="123" y="37"/>
                  </a:cubicBezTo>
                  <a:cubicBezTo>
                    <a:pt x="123" y="37"/>
                    <a:pt x="123" y="37"/>
                    <a:pt x="123" y="37"/>
                  </a:cubicBezTo>
                  <a:cubicBezTo>
                    <a:pt x="117" y="37"/>
                    <a:pt x="111" y="40"/>
                    <a:pt x="106" y="42"/>
                  </a:cubicBezTo>
                  <a:cubicBezTo>
                    <a:pt x="99" y="46"/>
                    <a:pt x="93" y="51"/>
                    <a:pt x="87" y="52"/>
                  </a:cubicBezTo>
                  <a:cubicBezTo>
                    <a:pt x="86" y="53"/>
                    <a:pt x="85" y="53"/>
                    <a:pt x="83" y="53"/>
                  </a:cubicBezTo>
                  <a:moveTo>
                    <a:pt x="38" y="85"/>
                  </a:moveTo>
                  <a:cubicBezTo>
                    <a:pt x="38" y="84"/>
                    <a:pt x="38" y="84"/>
                    <a:pt x="38" y="84"/>
                  </a:cubicBezTo>
                  <a:cubicBezTo>
                    <a:pt x="38" y="84"/>
                    <a:pt x="38" y="83"/>
                    <a:pt x="38" y="83"/>
                  </a:cubicBezTo>
                  <a:cubicBezTo>
                    <a:pt x="38" y="81"/>
                    <a:pt x="38" y="80"/>
                    <a:pt x="38" y="79"/>
                  </a:cubicBezTo>
                  <a:cubicBezTo>
                    <a:pt x="38" y="60"/>
                    <a:pt x="44" y="42"/>
                    <a:pt x="54" y="27"/>
                  </a:cubicBezTo>
                  <a:cubicBezTo>
                    <a:pt x="56" y="25"/>
                    <a:pt x="57" y="23"/>
                    <a:pt x="59" y="23"/>
                  </a:cubicBezTo>
                  <a:cubicBezTo>
                    <a:pt x="59" y="22"/>
                    <a:pt x="60" y="22"/>
                    <a:pt x="61" y="22"/>
                  </a:cubicBezTo>
                  <a:cubicBezTo>
                    <a:pt x="62" y="22"/>
                    <a:pt x="63" y="23"/>
                    <a:pt x="63" y="23"/>
                  </a:cubicBezTo>
                  <a:cubicBezTo>
                    <a:pt x="63" y="24"/>
                    <a:pt x="64" y="24"/>
                    <a:pt x="64" y="26"/>
                  </a:cubicBezTo>
                  <a:cubicBezTo>
                    <a:pt x="64" y="26"/>
                    <a:pt x="64" y="26"/>
                    <a:pt x="64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2" y="27"/>
                    <a:pt x="62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0" y="27"/>
                    <a:pt x="59" y="28"/>
                    <a:pt x="59" y="28"/>
                  </a:cubicBezTo>
                  <a:cubicBezTo>
                    <a:pt x="58" y="29"/>
                    <a:pt x="58" y="29"/>
                    <a:pt x="57" y="30"/>
                  </a:cubicBezTo>
                  <a:cubicBezTo>
                    <a:pt x="46" y="43"/>
                    <a:pt x="40" y="61"/>
                    <a:pt x="40" y="78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40" y="79"/>
                    <a:pt x="41" y="80"/>
                    <a:pt x="42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2"/>
                    <a:pt x="41" y="83"/>
                    <a:pt x="40" y="84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38" y="85"/>
                    <a:pt x="38" y="85"/>
                    <a:pt x="38" y="85"/>
                  </a:cubicBezTo>
                  <a:moveTo>
                    <a:pt x="189" y="24"/>
                  </a:moveTo>
                  <a:cubicBezTo>
                    <a:pt x="189" y="24"/>
                    <a:pt x="189" y="24"/>
                    <a:pt x="189" y="23"/>
                  </a:cubicBezTo>
                  <a:cubicBezTo>
                    <a:pt x="189" y="22"/>
                    <a:pt x="189" y="21"/>
                    <a:pt x="190" y="20"/>
                  </a:cubicBezTo>
                  <a:cubicBezTo>
                    <a:pt x="190" y="19"/>
                    <a:pt x="191" y="18"/>
                    <a:pt x="191" y="18"/>
                  </a:cubicBezTo>
                  <a:cubicBezTo>
                    <a:pt x="191" y="18"/>
                    <a:pt x="191" y="18"/>
                    <a:pt x="191" y="18"/>
                  </a:cubicBezTo>
                  <a:cubicBezTo>
                    <a:pt x="192" y="18"/>
                    <a:pt x="193" y="18"/>
                    <a:pt x="195" y="19"/>
                  </a:cubicBezTo>
                  <a:cubicBezTo>
                    <a:pt x="201" y="22"/>
                    <a:pt x="211" y="34"/>
                    <a:pt x="218" y="65"/>
                  </a:cubicBezTo>
                  <a:cubicBezTo>
                    <a:pt x="219" y="67"/>
                    <a:pt x="219" y="69"/>
                    <a:pt x="219" y="71"/>
                  </a:cubicBezTo>
                  <a:cubicBezTo>
                    <a:pt x="219" y="74"/>
                    <a:pt x="219" y="77"/>
                    <a:pt x="218" y="79"/>
                  </a:cubicBezTo>
                  <a:cubicBezTo>
                    <a:pt x="217" y="80"/>
                    <a:pt x="217" y="80"/>
                    <a:pt x="217" y="80"/>
                  </a:cubicBezTo>
                  <a:cubicBezTo>
                    <a:pt x="217" y="80"/>
                    <a:pt x="216" y="81"/>
                    <a:pt x="216" y="81"/>
                  </a:cubicBezTo>
                  <a:cubicBezTo>
                    <a:pt x="215" y="81"/>
                    <a:pt x="214" y="81"/>
                    <a:pt x="214" y="81"/>
                  </a:cubicBezTo>
                  <a:cubicBezTo>
                    <a:pt x="213" y="81"/>
                    <a:pt x="213" y="81"/>
                    <a:pt x="212" y="81"/>
                  </a:cubicBezTo>
                  <a:cubicBezTo>
                    <a:pt x="212" y="81"/>
                    <a:pt x="212" y="81"/>
                    <a:pt x="212" y="81"/>
                  </a:cubicBezTo>
                  <a:cubicBezTo>
                    <a:pt x="212" y="81"/>
                    <a:pt x="212" y="81"/>
                    <a:pt x="212" y="81"/>
                  </a:cubicBezTo>
                  <a:cubicBezTo>
                    <a:pt x="211" y="80"/>
                    <a:pt x="211" y="80"/>
                    <a:pt x="210" y="79"/>
                  </a:cubicBezTo>
                  <a:cubicBezTo>
                    <a:pt x="211" y="79"/>
                    <a:pt x="212" y="79"/>
                    <a:pt x="213" y="78"/>
                  </a:cubicBezTo>
                  <a:cubicBezTo>
                    <a:pt x="213" y="78"/>
                    <a:pt x="213" y="78"/>
                    <a:pt x="213" y="78"/>
                  </a:cubicBezTo>
                  <a:cubicBezTo>
                    <a:pt x="214" y="78"/>
                    <a:pt x="215" y="77"/>
                    <a:pt x="215" y="76"/>
                  </a:cubicBezTo>
                  <a:cubicBezTo>
                    <a:pt x="214" y="66"/>
                    <a:pt x="212" y="56"/>
                    <a:pt x="208" y="46"/>
                  </a:cubicBezTo>
                  <a:cubicBezTo>
                    <a:pt x="205" y="38"/>
                    <a:pt x="201" y="30"/>
                    <a:pt x="194" y="24"/>
                  </a:cubicBezTo>
                  <a:cubicBezTo>
                    <a:pt x="194" y="23"/>
                    <a:pt x="193" y="23"/>
                    <a:pt x="193" y="23"/>
                  </a:cubicBezTo>
                  <a:cubicBezTo>
                    <a:pt x="193" y="23"/>
                    <a:pt x="193" y="23"/>
                    <a:pt x="193" y="23"/>
                  </a:cubicBezTo>
                  <a:cubicBezTo>
                    <a:pt x="192" y="23"/>
                    <a:pt x="192" y="23"/>
                    <a:pt x="192" y="23"/>
                  </a:cubicBezTo>
                  <a:cubicBezTo>
                    <a:pt x="192" y="23"/>
                    <a:pt x="192" y="23"/>
                    <a:pt x="192" y="23"/>
                  </a:cubicBezTo>
                  <a:cubicBezTo>
                    <a:pt x="191" y="23"/>
                    <a:pt x="190" y="23"/>
                    <a:pt x="190" y="24"/>
                  </a:cubicBezTo>
                  <a:cubicBezTo>
                    <a:pt x="190" y="24"/>
                    <a:pt x="190" y="24"/>
                    <a:pt x="190" y="24"/>
                  </a:cubicBezTo>
                  <a:cubicBezTo>
                    <a:pt x="189" y="24"/>
                    <a:pt x="189" y="24"/>
                    <a:pt x="189" y="24"/>
                  </a:cubicBezTo>
                  <a:moveTo>
                    <a:pt x="192" y="13"/>
                  </a:moveTo>
                  <a:cubicBezTo>
                    <a:pt x="192" y="12"/>
                    <a:pt x="192" y="12"/>
                    <a:pt x="192" y="12"/>
                  </a:cubicBezTo>
                  <a:cubicBezTo>
                    <a:pt x="192" y="13"/>
                    <a:pt x="192" y="13"/>
                    <a:pt x="192" y="13"/>
                  </a:cubicBezTo>
                  <a:moveTo>
                    <a:pt x="219" y="0"/>
                  </a:moveTo>
                  <a:cubicBezTo>
                    <a:pt x="219" y="0"/>
                    <a:pt x="218" y="0"/>
                    <a:pt x="218" y="0"/>
                  </a:cubicBezTo>
                  <a:cubicBezTo>
                    <a:pt x="217" y="1"/>
                    <a:pt x="215" y="2"/>
                    <a:pt x="212" y="3"/>
                  </a:cubicBezTo>
                  <a:cubicBezTo>
                    <a:pt x="208" y="5"/>
                    <a:pt x="202" y="8"/>
                    <a:pt x="198" y="9"/>
                  </a:cubicBezTo>
                  <a:cubicBezTo>
                    <a:pt x="196" y="10"/>
                    <a:pt x="194" y="11"/>
                    <a:pt x="193" y="12"/>
                  </a:cubicBezTo>
                  <a:cubicBezTo>
                    <a:pt x="192" y="12"/>
                    <a:pt x="191" y="12"/>
                    <a:pt x="191" y="12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3"/>
                    <a:pt x="190" y="13"/>
                    <a:pt x="190" y="13"/>
                  </a:cubicBezTo>
                  <a:cubicBezTo>
                    <a:pt x="190" y="13"/>
                    <a:pt x="190" y="13"/>
                    <a:pt x="190" y="13"/>
                  </a:cubicBezTo>
                  <a:cubicBezTo>
                    <a:pt x="189" y="13"/>
                    <a:pt x="189" y="13"/>
                    <a:pt x="189" y="13"/>
                  </a:cubicBezTo>
                  <a:cubicBezTo>
                    <a:pt x="189" y="13"/>
                    <a:pt x="189" y="13"/>
                    <a:pt x="189" y="13"/>
                  </a:cubicBezTo>
                  <a:cubicBezTo>
                    <a:pt x="187" y="14"/>
                    <a:pt x="186" y="16"/>
                    <a:pt x="185" y="18"/>
                  </a:cubicBezTo>
                  <a:cubicBezTo>
                    <a:pt x="185" y="19"/>
                    <a:pt x="184" y="21"/>
                    <a:pt x="184" y="23"/>
                  </a:cubicBezTo>
                  <a:cubicBezTo>
                    <a:pt x="184" y="24"/>
                    <a:pt x="185" y="25"/>
                    <a:pt x="185" y="26"/>
                  </a:cubicBezTo>
                  <a:cubicBezTo>
                    <a:pt x="185" y="27"/>
                    <a:pt x="185" y="27"/>
                    <a:pt x="185" y="27"/>
                  </a:cubicBezTo>
                  <a:cubicBezTo>
                    <a:pt x="182" y="28"/>
                    <a:pt x="179" y="29"/>
                    <a:pt x="176" y="29"/>
                  </a:cubicBezTo>
                  <a:cubicBezTo>
                    <a:pt x="176" y="29"/>
                    <a:pt x="176" y="29"/>
                    <a:pt x="176" y="29"/>
                  </a:cubicBezTo>
                  <a:cubicBezTo>
                    <a:pt x="176" y="29"/>
                    <a:pt x="175" y="29"/>
                    <a:pt x="175" y="29"/>
                  </a:cubicBezTo>
                  <a:cubicBezTo>
                    <a:pt x="175" y="29"/>
                    <a:pt x="175" y="29"/>
                    <a:pt x="175" y="29"/>
                  </a:cubicBezTo>
                  <a:cubicBezTo>
                    <a:pt x="169" y="29"/>
                    <a:pt x="164" y="26"/>
                    <a:pt x="159" y="24"/>
                  </a:cubicBezTo>
                  <a:cubicBezTo>
                    <a:pt x="148" y="20"/>
                    <a:pt x="137" y="18"/>
                    <a:pt x="125" y="18"/>
                  </a:cubicBezTo>
                  <a:cubicBezTo>
                    <a:pt x="116" y="18"/>
                    <a:pt x="107" y="19"/>
                    <a:pt x="98" y="22"/>
                  </a:cubicBezTo>
                  <a:cubicBezTo>
                    <a:pt x="96" y="23"/>
                    <a:pt x="93" y="23"/>
                    <a:pt x="91" y="25"/>
                  </a:cubicBezTo>
                  <a:cubicBezTo>
                    <a:pt x="89" y="27"/>
                    <a:pt x="87" y="29"/>
                    <a:pt x="85" y="31"/>
                  </a:cubicBezTo>
                  <a:cubicBezTo>
                    <a:pt x="84" y="31"/>
                    <a:pt x="84" y="31"/>
                    <a:pt x="84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78" y="30"/>
                    <a:pt x="73" y="29"/>
                    <a:pt x="68" y="28"/>
                  </a:cubicBezTo>
                  <a:cubicBezTo>
                    <a:pt x="68" y="27"/>
                    <a:pt x="68" y="26"/>
                    <a:pt x="68" y="26"/>
                  </a:cubicBezTo>
                  <a:cubicBezTo>
                    <a:pt x="68" y="24"/>
                    <a:pt x="68" y="22"/>
                    <a:pt x="67" y="20"/>
                  </a:cubicBezTo>
                  <a:cubicBezTo>
                    <a:pt x="66" y="20"/>
                    <a:pt x="66" y="19"/>
                    <a:pt x="65" y="19"/>
                  </a:cubicBezTo>
                  <a:cubicBezTo>
                    <a:pt x="65" y="18"/>
                    <a:pt x="65" y="18"/>
                    <a:pt x="64" y="17"/>
                  </a:cubicBezTo>
                  <a:cubicBezTo>
                    <a:pt x="64" y="17"/>
                    <a:pt x="62" y="16"/>
                    <a:pt x="61" y="15"/>
                  </a:cubicBezTo>
                  <a:cubicBezTo>
                    <a:pt x="55" y="12"/>
                    <a:pt x="46" y="7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39" y="4"/>
                    <a:pt x="39" y="4"/>
                  </a:cubicBezTo>
                  <a:cubicBezTo>
                    <a:pt x="38" y="4"/>
                    <a:pt x="37" y="4"/>
                    <a:pt x="37" y="5"/>
                  </a:cubicBezTo>
                  <a:cubicBezTo>
                    <a:pt x="36" y="6"/>
                    <a:pt x="36" y="7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1" y="10"/>
                    <a:pt x="47" y="13"/>
                    <a:pt x="52" y="16"/>
                  </a:cubicBezTo>
                  <a:cubicBezTo>
                    <a:pt x="53" y="17"/>
                    <a:pt x="55" y="18"/>
                    <a:pt x="56" y="18"/>
                  </a:cubicBezTo>
                  <a:cubicBezTo>
                    <a:pt x="53" y="20"/>
                    <a:pt x="52" y="22"/>
                    <a:pt x="50" y="24"/>
                  </a:cubicBezTo>
                  <a:cubicBezTo>
                    <a:pt x="40" y="39"/>
                    <a:pt x="34" y="56"/>
                    <a:pt x="33" y="73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3" y="73"/>
                    <a:pt x="33" y="73"/>
                    <a:pt x="32" y="73"/>
                  </a:cubicBezTo>
                  <a:cubicBezTo>
                    <a:pt x="32" y="73"/>
                    <a:pt x="32" y="73"/>
                    <a:pt x="31" y="73"/>
                  </a:cubicBezTo>
                  <a:cubicBezTo>
                    <a:pt x="28" y="76"/>
                    <a:pt x="26" y="80"/>
                    <a:pt x="23" y="84"/>
                  </a:cubicBezTo>
                  <a:cubicBezTo>
                    <a:pt x="22" y="84"/>
                    <a:pt x="21" y="83"/>
                    <a:pt x="20" y="83"/>
                  </a:cubicBezTo>
                  <a:cubicBezTo>
                    <a:pt x="23" y="78"/>
                    <a:pt x="26" y="74"/>
                    <a:pt x="30" y="70"/>
                  </a:cubicBezTo>
                  <a:cubicBezTo>
                    <a:pt x="30" y="70"/>
                    <a:pt x="30" y="69"/>
                    <a:pt x="29" y="6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8" y="68"/>
                    <a:pt x="28" y="68"/>
                    <a:pt x="28" y="69"/>
                  </a:cubicBezTo>
                  <a:cubicBezTo>
                    <a:pt x="24" y="73"/>
                    <a:pt x="21" y="77"/>
                    <a:pt x="18" y="81"/>
                  </a:cubicBezTo>
                  <a:cubicBezTo>
                    <a:pt x="17" y="81"/>
                    <a:pt x="16" y="81"/>
                    <a:pt x="16" y="80"/>
                  </a:cubicBezTo>
                  <a:cubicBezTo>
                    <a:pt x="18" y="77"/>
                    <a:pt x="21" y="73"/>
                    <a:pt x="24" y="69"/>
                  </a:cubicBezTo>
                  <a:cubicBezTo>
                    <a:pt x="24" y="68"/>
                    <a:pt x="24" y="68"/>
                    <a:pt x="23" y="67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2" y="67"/>
                    <a:pt x="22" y="67"/>
                    <a:pt x="22" y="68"/>
                  </a:cubicBezTo>
                  <a:cubicBezTo>
                    <a:pt x="19" y="72"/>
                    <a:pt x="16" y="75"/>
                    <a:pt x="13" y="79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3" y="78"/>
                    <a:pt x="13" y="78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5" y="72"/>
                    <a:pt x="18" y="68"/>
                    <a:pt x="21" y="63"/>
                  </a:cubicBezTo>
                  <a:cubicBezTo>
                    <a:pt x="22" y="63"/>
                    <a:pt x="22" y="62"/>
                    <a:pt x="21" y="62"/>
                  </a:cubicBezTo>
                  <a:cubicBezTo>
                    <a:pt x="21" y="62"/>
                    <a:pt x="21" y="61"/>
                    <a:pt x="20" y="61"/>
                  </a:cubicBezTo>
                  <a:cubicBezTo>
                    <a:pt x="20" y="61"/>
                    <a:pt x="20" y="62"/>
                    <a:pt x="19" y="62"/>
                  </a:cubicBezTo>
                  <a:cubicBezTo>
                    <a:pt x="16" y="66"/>
                    <a:pt x="13" y="71"/>
                    <a:pt x="10" y="75"/>
                  </a:cubicBezTo>
                  <a:cubicBezTo>
                    <a:pt x="10" y="76"/>
                    <a:pt x="10" y="76"/>
                    <a:pt x="9" y="77"/>
                  </a:cubicBezTo>
                  <a:cubicBezTo>
                    <a:pt x="8" y="76"/>
                    <a:pt x="7" y="76"/>
                    <a:pt x="6" y="75"/>
                  </a:cubicBezTo>
                  <a:cubicBezTo>
                    <a:pt x="9" y="71"/>
                    <a:pt x="12" y="66"/>
                    <a:pt x="15" y="62"/>
                  </a:cubicBezTo>
                  <a:cubicBezTo>
                    <a:pt x="16" y="61"/>
                    <a:pt x="16" y="61"/>
                    <a:pt x="16" y="60"/>
                  </a:cubicBezTo>
                  <a:cubicBezTo>
                    <a:pt x="17" y="60"/>
                    <a:pt x="16" y="59"/>
                    <a:pt x="16" y="59"/>
                  </a:cubicBezTo>
                  <a:cubicBezTo>
                    <a:pt x="16" y="58"/>
                    <a:pt x="15" y="58"/>
                    <a:pt x="15" y="58"/>
                  </a:cubicBezTo>
                  <a:cubicBezTo>
                    <a:pt x="15" y="58"/>
                    <a:pt x="14" y="59"/>
                    <a:pt x="14" y="59"/>
                  </a:cubicBezTo>
                  <a:cubicBezTo>
                    <a:pt x="14" y="59"/>
                    <a:pt x="14" y="60"/>
                    <a:pt x="13" y="60"/>
                  </a:cubicBezTo>
                  <a:cubicBezTo>
                    <a:pt x="10" y="65"/>
                    <a:pt x="7" y="69"/>
                    <a:pt x="4" y="73"/>
                  </a:cubicBezTo>
                  <a:cubicBezTo>
                    <a:pt x="4" y="73"/>
                    <a:pt x="4" y="73"/>
                    <a:pt x="4" y="73"/>
                  </a:cubicBezTo>
                  <a:cubicBezTo>
                    <a:pt x="4" y="73"/>
                    <a:pt x="4" y="73"/>
                    <a:pt x="4" y="73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7" y="67"/>
                    <a:pt x="9" y="62"/>
                    <a:pt x="11" y="57"/>
                  </a:cubicBezTo>
                  <a:cubicBezTo>
                    <a:pt x="11" y="57"/>
                    <a:pt x="11" y="56"/>
                    <a:pt x="11" y="56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1" y="55"/>
                    <a:pt x="10" y="55"/>
                    <a:pt x="10" y="55"/>
                  </a:cubicBezTo>
                  <a:cubicBezTo>
                    <a:pt x="10" y="55"/>
                    <a:pt x="9" y="55"/>
                    <a:pt x="9" y="55"/>
                  </a:cubicBezTo>
                  <a:cubicBezTo>
                    <a:pt x="9" y="55"/>
                    <a:pt x="9" y="56"/>
                    <a:pt x="9" y="57"/>
                  </a:cubicBezTo>
                  <a:cubicBezTo>
                    <a:pt x="6" y="62"/>
                    <a:pt x="4" y="67"/>
                    <a:pt x="1" y="72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0" y="74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7"/>
                    <a:pt x="1" y="78"/>
                    <a:pt x="1" y="78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11" y="83"/>
                    <a:pt x="17" y="87"/>
                    <a:pt x="26" y="91"/>
                  </a:cubicBezTo>
                  <a:cubicBezTo>
                    <a:pt x="27" y="91"/>
                    <a:pt x="28" y="92"/>
                    <a:pt x="30" y="93"/>
                  </a:cubicBezTo>
                  <a:cubicBezTo>
                    <a:pt x="31" y="94"/>
                    <a:pt x="32" y="94"/>
                    <a:pt x="33" y="94"/>
                  </a:cubicBezTo>
                  <a:cubicBezTo>
                    <a:pt x="34" y="95"/>
                    <a:pt x="35" y="95"/>
                    <a:pt x="36" y="95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8" y="95"/>
                    <a:pt x="41" y="94"/>
                    <a:pt x="44" y="92"/>
                  </a:cubicBezTo>
                  <a:cubicBezTo>
                    <a:pt x="46" y="91"/>
                    <a:pt x="49" y="88"/>
                    <a:pt x="52" y="84"/>
                  </a:cubicBezTo>
                  <a:cubicBezTo>
                    <a:pt x="59" y="88"/>
                    <a:pt x="65" y="94"/>
                    <a:pt x="69" y="100"/>
                  </a:cubicBezTo>
                  <a:cubicBezTo>
                    <a:pt x="69" y="101"/>
                    <a:pt x="69" y="101"/>
                    <a:pt x="69" y="101"/>
                  </a:cubicBezTo>
                  <a:cubicBezTo>
                    <a:pt x="69" y="102"/>
                    <a:pt x="68" y="104"/>
                    <a:pt x="68" y="105"/>
                  </a:cubicBezTo>
                  <a:cubicBezTo>
                    <a:pt x="67" y="106"/>
                    <a:pt x="67" y="107"/>
                    <a:pt x="67" y="109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7" y="111"/>
                    <a:pt x="68" y="113"/>
                    <a:pt x="69" y="114"/>
                  </a:cubicBezTo>
                  <a:cubicBezTo>
                    <a:pt x="70" y="116"/>
                    <a:pt x="71" y="117"/>
                    <a:pt x="73" y="117"/>
                  </a:cubicBezTo>
                  <a:cubicBezTo>
                    <a:pt x="74" y="117"/>
                    <a:pt x="74" y="117"/>
                    <a:pt x="75" y="117"/>
                  </a:cubicBezTo>
                  <a:cubicBezTo>
                    <a:pt x="76" y="117"/>
                    <a:pt x="77" y="117"/>
                    <a:pt x="78" y="117"/>
                  </a:cubicBezTo>
                  <a:cubicBezTo>
                    <a:pt x="78" y="119"/>
                    <a:pt x="78" y="120"/>
                    <a:pt x="79" y="122"/>
                  </a:cubicBezTo>
                  <a:cubicBezTo>
                    <a:pt x="79" y="123"/>
                    <a:pt x="79" y="124"/>
                    <a:pt x="80" y="125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0" y="125"/>
                    <a:pt x="80" y="125"/>
                    <a:pt x="80" y="125"/>
                  </a:cubicBezTo>
                  <a:cubicBezTo>
                    <a:pt x="81" y="126"/>
                    <a:pt x="83" y="127"/>
                    <a:pt x="84" y="128"/>
                  </a:cubicBezTo>
                  <a:cubicBezTo>
                    <a:pt x="85" y="128"/>
                    <a:pt x="87" y="129"/>
                    <a:pt x="89" y="129"/>
                  </a:cubicBezTo>
                  <a:cubicBezTo>
                    <a:pt x="90" y="129"/>
                    <a:pt x="92" y="128"/>
                    <a:pt x="93" y="128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3" y="129"/>
                    <a:pt x="94" y="131"/>
                    <a:pt x="95" y="132"/>
                  </a:cubicBezTo>
                  <a:cubicBezTo>
                    <a:pt x="97" y="135"/>
                    <a:pt x="100" y="138"/>
                    <a:pt x="104" y="138"/>
                  </a:cubicBezTo>
                  <a:cubicBezTo>
                    <a:pt x="104" y="138"/>
                    <a:pt x="105" y="138"/>
                    <a:pt x="105" y="138"/>
                  </a:cubicBezTo>
                  <a:cubicBezTo>
                    <a:pt x="105" y="138"/>
                    <a:pt x="106" y="137"/>
                    <a:pt x="107" y="137"/>
                  </a:cubicBezTo>
                  <a:cubicBezTo>
                    <a:pt x="107" y="139"/>
                    <a:pt x="108" y="141"/>
                    <a:pt x="110" y="142"/>
                  </a:cubicBezTo>
                  <a:cubicBezTo>
                    <a:pt x="112" y="144"/>
                    <a:pt x="114" y="144"/>
                    <a:pt x="116" y="144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8" y="144"/>
                    <a:pt x="121" y="143"/>
                    <a:pt x="122" y="140"/>
                  </a:cubicBezTo>
                  <a:cubicBezTo>
                    <a:pt x="123" y="139"/>
                    <a:pt x="124" y="138"/>
                    <a:pt x="124" y="137"/>
                  </a:cubicBezTo>
                  <a:cubicBezTo>
                    <a:pt x="129" y="141"/>
                    <a:pt x="132" y="143"/>
                    <a:pt x="138" y="145"/>
                  </a:cubicBezTo>
                  <a:cubicBezTo>
                    <a:pt x="140" y="145"/>
                    <a:pt x="141" y="146"/>
                    <a:pt x="143" y="146"/>
                  </a:cubicBezTo>
                  <a:cubicBezTo>
                    <a:pt x="144" y="146"/>
                    <a:pt x="144" y="146"/>
                    <a:pt x="144" y="146"/>
                  </a:cubicBezTo>
                  <a:cubicBezTo>
                    <a:pt x="144" y="146"/>
                    <a:pt x="144" y="146"/>
                    <a:pt x="144" y="146"/>
                  </a:cubicBezTo>
                  <a:cubicBezTo>
                    <a:pt x="146" y="145"/>
                    <a:pt x="148" y="145"/>
                    <a:pt x="150" y="144"/>
                  </a:cubicBezTo>
                  <a:cubicBezTo>
                    <a:pt x="152" y="142"/>
                    <a:pt x="153" y="140"/>
                    <a:pt x="154" y="138"/>
                  </a:cubicBezTo>
                  <a:cubicBezTo>
                    <a:pt x="154" y="137"/>
                    <a:pt x="154" y="136"/>
                    <a:pt x="154" y="135"/>
                  </a:cubicBezTo>
                  <a:cubicBezTo>
                    <a:pt x="154" y="135"/>
                    <a:pt x="154" y="134"/>
                    <a:pt x="154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ubicBezTo>
                    <a:pt x="157" y="134"/>
                    <a:pt x="158" y="135"/>
                    <a:pt x="159" y="135"/>
                  </a:cubicBezTo>
                  <a:cubicBezTo>
                    <a:pt x="163" y="135"/>
                    <a:pt x="167" y="133"/>
                    <a:pt x="169" y="130"/>
                  </a:cubicBezTo>
                  <a:cubicBezTo>
                    <a:pt x="170" y="129"/>
                    <a:pt x="171" y="128"/>
                    <a:pt x="172" y="126"/>
                  </a:cubicBezTo>
                  <a:cubicBezTo>
                    <a:pt x="172" y="125"/>
                    <a:pt x="172" y="124"/>
                    <a:pt x="172" y="122"/>
                  </a:cubicBezTo>
                  <a:cubicBezTo>
                    <a:pt x="173" y="122"/>
                    <a:pt x="174" y="123"/>
                    <a:pt x="175" y="123"/>
                  </a:cubicBezTo>
                  <a:cubicBezTo>
                    <a:pt x="178" y="123"/>
                    <a:pt x="180" y="122"/>
                    <a:pt x="183" y="120"/>
                  </a:cubicBezTo>
                  <a:cubicBezTo>
                    <a:pt x="187" y="118"/>
                    <a:pt x="190" y="114"/>
                    <a:pt x="190" y="109"/>
                  </a:cubicBezTo>
                  <a:cubicBezTo>
                    <a:pt x="190" y="109"/>
                    <a:pt x="191" y="110"/>
                    <a:pt x="192" y="110"/>
                  </a:cubicBezTo>
                  <a:cubicBezTo>
                    <a:pt x="192" y="110"/>
                    <a:pt x="192" y="110"/>
                    <a:pt x="192" y="110"/>
                  </a:cubicBezTo>
                  <a:cubicBezTo>
                    <a:pt x="192" y="110"/>
                    <a:pt x="193" y="110"/>
                    <a:pt x="193" y="110"/>
                  </a:cubicBezTo>
                  <a:cubicBezTo>
                    <a:pt x="197" y="110"/>
                    <a:pt x="201" y="107"/>
                    <a:pt x="203" y="104"/>
                  </a:cubicBezTo>
                  <a:cubicBezTo>
                    <a:pt x="205" y="102"/>
                    <a:pt x="205" y="100"/>
                    <a:pt x="205" y="97"/>
                  </a:cubicBezTo>
                  <a:cubicBezTo>
                    <a:pt x="205" y="95"/>
                    <a:pt x="205" y="93"/>
                    <a:pt x="203" y="91"/>
                  </a:cubicBezTo>
                  <a:cubicBezTo>
                    <a:pt x="202" y="89"/>
                    <a:pt x="200" y="87"/>
                    <a:pt x="199" y="86"/>
                  </a:cubicBezTo>
                  <a:cubicBezTo>
                    <a:pt x="198" y="86"/>
                    <a:pt x="198" y="85"/>
                    <a:pt x="197" y="85"/>
                  </a:cubicBezTo>
                  <a:cubicBezTo>
                    <a:pt x="198" y="84"/>
                    <a:pt x="199" y="84"/>
                    <a:pt x="200" y="84"/>
                  </a:cubicBezTo>
                  <a:cubicBezTo>
                    <a:pt x="201" y="85"/>
                    <a:pt x="203" y="87"/>
                    <a:pt x="206" y="89"/>
                  </a:cubicBezTo>
                  <a:cubicBezTo>
                    <a:pt x="209" y="91"/>
                    <a:pt x="212" y="93"/>
                    <a:pt x="215" y="93"/>
                  </a:cubicBezTo>
                  <a:cubicBezTo>
                    <a:pt x="215" y="93"/>
                    <a:pt x="215" y="93"/>
                    <a:pt x="215" y="93"/>
                  </a:cubicBezTo>
                  <a:cubicBezTo>
                    <a:pt x="216" y="93"/>
                    <a:pt x="216" y="93"/>
                    <a:pt x="216" y="93"/>
                  </a:cubicBezTo>
                  <a:cubicBezTo>
                    <a:pt x="216" y="93"/>
                    <a:pt x="217" y="93"/>
                    <a:pt x="217" y="93"/>
                  </a:cubicBezTo>
                  <a:cubicBezTo>
                    <a:pt x="218" y="93"/>
                    <a:pt x="220" y="92"/>
                    <a:pt x="221" y="91"/>
                  </a:cubicBezTo>
                  <a:cubicBezTo>
                    <a:pt x="223" y="90"/>
                    <a:pt x="224" y="90"/>
                    <a:pt x="224" y="90"/>
                  </a:cubicBezTo>
                  <a:cubicBezTo>
                    <a:pt x="234" y="85"/>
                    <a:pt x="241" y="81"/>
                    <a:pt x="251" y="76"/>
                  </a:cubicBezTo>
                  <a:cubicBezTo>
                    <a:pt x="251" y="76"/>
                    <a:pt x="252" y="75"/>
                    <a:pt x="252" y="74"/>
                  </a:cubicBezTo>
                  <a:cubicBezTo>
                    <a:pt x="255" y="68"/>
                    <a:pt x="259" y="62"/>
                    <a:pt x="262" y="55"/>
                  </a:cubicBezTo>
                  <a:cubicBezTo>
                    <a:pt x="262" y="55"/>
                    <a:pt x="262" y="54"/>
                    <a:pt x="261" y="54"/>
                  </a:cubicBezTo>
                  <a:cubicBezTo>
                    <a:pt x="261" y="53"/>
                    <a:pt x="261" y="53"/>
                    <a:pt x="261" y="53"/>
                  </a:cubicBezTo>
                  <a:cubicBezTo>
                    <a:pt x="260" y="53"/>
                    <a:pt x="260" y="54"/>
                    <a:pt x="260" y="54"/>
                  </a:cubicBezTo>
                  <a:cubicBezTo>
                    <a:pt x="257" y="60"/>
                    <a:pt x="254" y="66"/>
                    <a:pt x="251" y="72"/>
                  </a:cubicBezTo>
                  <a:cubicBezTo>
                    <a:pt x="250" y="71"/>
                    <a:pt x="250" y="71"/>
                    <a:pt x="250" y="71"/>
                  </a:cubicBezTo>
                  <a:cubicBezTo>
                    <a:pt x="249" y="71"/>
                    <a:pt x="249" y="71"/>
                    <a:pt x="249" y="72"/>
                  </a:cubicBezTo>
                  <a:cubicBezTo>
                    <a:pt x="248" y="72"/>
                    <a:pt x="248" y="72"/>
                    <a:pt x="248" y="72"/>
                  </a:cubicBezTo>
                  <a:cubicBezTo>
                    <a:pt x="250" y="67"/>
                    <a:pt x="253" y="63"/>
                    <a:pt x="255" y="58"/>
                  </a:cubicBezTo>
                  <a:cubicBezTo>
                    <a:pt x="255" y="57"/>
                    <a:pt x="255" y="57"/>
                    <a:pt x="254" y="56"/>
                  </a:cubicBezTo>
                  <a:cubicBezTo>
                    <a:pt x="254" y="56"/>
                    <a:pt x="254" y="56"/>
                    <a:pt x="254" y="56"/>
                  </a:cubicBezTo>
                  <a:cubicBezTo>
                    <a:pt x="254" y="56"/>
                    <a:pt x="253" y="57"/>
                    <a:pt x="253" y="57"/>
                  </a:cubicBezTo>
                  <a:cubicBezTo>
                    <a:pt x="250" y="63"/>
                    <a:pt x="247" y="68"/>
                    <a:pt x="244" y="74"/>
                  </a:cubicBezTo>
                  <a:cubicBezTo>
                    <a:pt x="244" y="74"/>
                    <a:pt x="243" y="74"/>
                    <a:pt x="242" y="75"/>
                  </a:cubicBezTo>
                  <a:cubicBezTo>
                    <a:pt x="246" y="69"/>
                    <a:pt x="248" y="63"/>
                    <a:pt x="251" y="56"/>
                  </a:cubicBezTo>
                  <a:cubicBezTo>
                    <a:pt x="251" y="55"/>
                    <a:pt x="251" y="55"/>
                    <a:pt x="250" y="54"/>
                  </a:cubicBezTo>
                  <a:cubicBezTo>
                    <a:pt x="250" y="54"/>
                    <a:pt x="250" y="54"/>
                    <a:pt x="250" y="54"/>
                  </a:cubicBezTo>
                  <a:cubicBezTo>
                    <a:pt x="249" y="54"/>
                    <a:pt x="249" y="55"/>
                    <a:pt x="249" y="55"/>
                  </a:cubicBezTo>
                  <a:cubicBezTo>
                    <a:pt x="246" y="63"/>
                    <a:pt x="242" y="70"/>
                    <a:pt x="238" y="77"/>
                  </a:cubicBezTo>
                  <a:cubicBezTo>
                    <a:pt x="237" y="77"/>
                    <a:pt x="236" y="78"/>
                    <a:pt x="235" y="78"/>
                  </a:cubicBezTo>
                  <a:cubicBezTo>
                    <a:pt x="240" y="72"/>
                    <a:pt x="243" y="64"/>
                    <a:pt x="246" y="57"/>
                  </a:cubicBezTo>
                  <a:cubicBezTo>
                    <a:pt x="246" y="56"/>
                    <a:pt x="246" y="55"/>
                    <a:pt x="245" y="55"/>
                  </a:cubicBezTo>
                  <a:cubicBezTo>
                    <a:pt x="245" y="55"/>
                    <a:pt x="245" y="55"/>
                    <a:pt x="245" y="55"/>
                  </a:cubicBezTo>
                  <a:cubicBezTo>
                    <a:pt x="244" y="55"/>
                    <a:pt x="244" y="55"/>
                    <a:pt x="244" y="56"/>
                  </a:cubicBezTo>
                  <a:cubicBezTo>
                    <a:pt x="241" y="64"/>
                    <a:pt x="237" y="72"/>
                    <a:pt x="232" y="80"/>
                  </a:cubicBezTo>
                  <a:cubicBezTo>
                    <a:pt x="232" y="80"/>
                    <a:pt x="232" y="80"/>
                    <a:pt x="232" y="80"/>
                  </a:cubicBezTo>
                  <a:cubicBezTo>
                    <a:pt x="231" y="81"/>
                    <a:pt x="230" y="81"/>
                    <a:pt x="230" y="81"/>
                  </a:cubicBezTo>
                  <a:cubicBezTo>
                    <a:pt x="234" y="74"/>
                    <a:pt x="238" y="67"/>
                    <a:pt x="241" y="59"/>
                  </a:cubicBezTo>
                  <a:cubicBezTo>
                    <a:pt x="241" y="58"/>
                    <a:pt x="241" y="57"/>
                    <a:pt x="240" y="57"/>
                  </a:cubicBezTo>
                  <a:cubicBezTo>
                    <a:pt x="240" y="57"/>
                    <a:pt x="240" y="57"/>
                    <a:pt x="240" y="57"/>
                  </a:cubicBezTo>
                  <a:cubicBezTo>
                    <a:pt x="239" y="57"/>
                    <a:pt x="239" y="57"/>
                    <a:pt x="239" y="58"/>
                  </a:cubicBezTo>
                  <a:cubicBezTo>
                    <a:pt x="235" y="67"/>
                    <a:pt x="231" y="75"/>
                    <a:pt x="226" y="83"/>
                  </a:cubicBezTo>
                  <a:cubicBezTo>
                    <a:pt x="225" y="84"/>
                    <a:pt x="224" y="84"/>
                    <a:pt x="223" y="85"/>
                  </a:cubicBezTo>
                  <a:cubicBezTo>
                    <a:pt x="227" y="77"/>
                    <a:pt x="232" y="70"/>
                    <a:pt x="235" y="62"/>
                  </a:cubicBezTo>
                  <a:cubicBezTo>
                    <a:pt x="235" y="61"/>
                    <a:pt x="234" y="60"/>
                    <a:pt x="234" y="60"/>
                  </a:cubicBezTo>
                  <a:cubicBezTo>
                    <a:pt x="234" y="60"/>
                    <a:pt x="233" y="60"/>
                    <a:pt x="233" y="60"/>
                  </a:cubicBezTo>
                  <a:cubicBezTo>
                    <a:pt x="233" y="60"/>
                    <a:pt x="232" y="60"/>
                    <a:pt x="232" y="61"/>
                  </a:cubicBezTo>
                  <a:cubicBezTo>
                    <a:pt x="230" y="70"/>
                    <a:pt x="224" y="77"/>
                    <a:pt x="220" y="86"/>
                  </a:cubicBezTo>
                  <a:cubicBezTo>
                    <a:pt x="220" y="87"/>
                    <a:pt x="219" y="87"/>
                    <a:pt x="219" y="87"/>
                  </a:cubicBezTo>
                  <a:cubicBezTo>
                    <a:pt x="218" y="87"/>
                    <a:pt x="217" y="88"/>
                    <a:pt x="216" y="88"/>
                  </a:cubicBezTo>
                  <a:cubicBezTo>
                    <a:pt x="216" y="88"/>
                    <a:pt x="216" y="88"/>
                    <a:pt x="216" y="88"/>
                  </a:cubicBezTo>
                  <a:cubicBezTo>
                    <a:pt x="215" y="88"/>
                    <a:pt x="215" y="88"/>
                    <a:pt x="215" y="88"/>
                  </a:cubicBezTo>
                  <a:cubicBezTo>
                    <a:pt x="216" y="87"/>
                    <a:pt x="217" y="86"/>
                    <a:pt x="218" y="85"/>
                  </a:cubicBezTo>
                  <a:cubicBezTo>
                    <a:pt x="218" y="85"/>
                    <a:pt x="219" y="85"/>
                    <a:pt x="220" y="84"/>
                  </a:cubicBezTo>
                  <a:cubicBezTo>
                    <a:pt x="221" y="83"/>
                    <a:pt x="222" y="82"/>
                    <a:pt x="222" y="81"/>
                  </a:cubicBezTo>
                  <a:cubicBezTo>
                    <a:pt x="223" y="78"/>
                    <a:pt x="224" y="75"/>
                    <a:pt x="224" y="72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25" y="70"/>
                    <a:pt x="226" y="67"/>
                    <a:pt x="227" y="64"/>
                  </a:cubicBezTo>
                  <a:cubicBezTo>
                    <a:pt x="227" y="64"/>
                    <a:pt x="227" y="63"/>
                    <a:pt x="226" y="63"/>
                  </a:cubicBezTo>
                  <a:cubicBezTo>
                    <a:pt x="226" y="63"/>
                    <a:pt x="226" y="63"/>
                    <a:pt x="226" y="63"/>
                  </a:cubicBezTo>
                  <a:cubicBezTo>
                    <a:pt x="226" y="63"/>
                    <a:pt x="225" y="63"/>
                    <a:pt x="225" y="64"/>
                  </a:cubicBezTo>
                  <a:cubicBezTo>
                    <a:pt x="225" y="65"/>
                    <a:pt x="224" y="66"/>
                    <a:pt x="224" y="67"/>
                  </a:cubicBezTo>
                  <a:cubicBezTo>
                    <a:pt x="224" y="66"/>
                    <a:pt x="223" y="65"/>
                    <a:pt x="223" y="64"/>
                  </a:cubicBezTo>
                  <a:cubicBezTo>
                    <a:pt x="218" y="43"/>
                    <a:pt x="212" y="30"/>
                    <a:pt x="206" y="22"/>
                  </a:cubicBezTo>
                  <a:cubicBezTo>
                    <a:pt x="203" y="19"/>
                    <a:pt x="200" y="16"/>
                    <a:pt x="197" y="1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200" y="14"/>
                    <a:pt x="203" y="13"/>
                    <a:pt x="206" y="11"/>
                  </a:cubicBezTo>
                  <a:cubicBezTo>
                    <a:pt x="209" y="10"/>
                    <a:pt x="212" y="9"/>
                    <a:pt x="215" y="7"/>
                  </a:cubicBezTo>
                  <a:cubicBezTo>
                    <a:pt x="217" y="6"/>
                    <a:pt x="219" y="5"/>
                    <a:pt x="220" y="4"/>
                  </a:cubicBezTo>
                  <a:cubicBezTo>
                    <a:pt x="222" y="4"/>
                    <a:pt x="222" y="2"/>
                    <a:pt x="221" y="1"/>
                  </a:cubicBezTo>
                  <a:cubicBezTo>
                    <a:pt x="221" y="0"/>
                    <a:pt x="220" y="0"/>
                    <a:pt x="21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8" name="Rectangle 839"/>
            <p:cNvSpPr>
              <a:spLocks noChangeArrowheads="1"/>
            </p:cNvSpPr>
            <p:nvPr/>
          </p:nvSpPr>
          <p:spPr bwMode="auto">
            <a:xfrm>
              <a:off x="2633" y="2778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19" name="Rectangle 840"/>
            <p:cNvSpPr>
              <a:spLocks noChangeArrowheads="1"/>
            </p:cNvSpPr>
            <p:nvPr/>
          </p:nvSpPr>
          <p:spPr bwMode="auto">
            <a:xfrm>
              <a:off x="2633" y="2778"/>
              <a:ext cx="1" cy="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0" name="Freeform 841"/>
            <p:cNvSpPr>
              <a:spLocks/>
            </p:cNvSpPr>
            <p:nvPr/>
          </p:nvSpPr>
          <p:spPr bwMode="auto">
            <a:xfrm>
              <a:off x="2820" y="25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1" name="Freeform 842"/>
            <p:cNvSpPr>
              <a:spLocks/>
            </p:cNvSpPr>
            <p:nvPr/>
          </p:nvSpPr>
          <p:spPr bwMode="auto">
            <a:xfrm>
              <a:off x="2820" y="25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2" name="Freeform 843"/>
            <p:cNvSpPr>
              <a:spLocks noEditPoints="1"/>
            </p:cNvSpPr>
            <p:nvPr/>
          </p:nvSpPr>
          <p:spPr bwMode="auto">
            <a:xfrm>
              <a:off x="4993" y="2200"/>
              <a:ext cx="393" cy="533"/>
            </a:xfrm>
            <a:custGeom>
              <a:avLst/>
              <a:gdLst>
                <a:gd name="T0" fmla="*/ 67 w 166"/>
                <a:gd name="T1" fmla="*/ 201 h 225"/>
                <a:gd name="T2" fmla="*/ 50 w 166"/>
                <a:gd name="T3" fmla="*/ 81 h 225"/>
                <a:gd name="T4" fmla="*/ 60 w 166"/>
                <a:gd name="T5" fmla="*/ 211 h 225"/>
                <a:gd name="T6" fmla="*/ 51 w 166"/>
                <a:gd name="T7" fmla="*/ 219 h 225"/>
                <a:gd name="T8" fmla="*/ 18 w 166"/>
                <a:gd name="T9" fmla="*/ 215 h 225"/>
                <a:gd name="T10" fmla="*/ 91 w 166"/>
                <a:gd name="T11" fmla="*/ 85 h 225"/>
                <a:gd name="T12" fmla="*/ 113 w 166"/>
                <a:gd name="T13" fmla="*/ 211 h 225"/>
                <a:gd name="T14" fmla="*/ 104 w 166"/>
                <a:gd name="T15" fmla="*/ 219 h 225"/>
                <a:gd name="T16" fmla="*/ 72 w 166"/>
                <a:gd name="T17" fmla="*/ 215 h 225"/>
                <a:gd name="T18" fmla="*/ 111 w 166"/>
                <a:gd name="T19" fmla="*/ 73 h 225"/>
                <a:gd name="T20" fmla="*/ 117 w 166"/>
                <a:gd name="T21" fmla="*/ 206 h 225"/>
                <a:gd name="T22" fmla="*/ 66 w 166"/>
                <a:gd name="T23" fmla="*/ 75 h 225"/>
                <a:gd name="T24" fmla="*/ 67 w 166"/>
                <a:gd name="T25" fmla="*/ 82 h 225"/>
                <a:gd name="T26" fmla="*/ 14 w 166"/>
                <a:gd name="T27" fmla="*/ 82 h 225"/>
                <a:gd name="T28" fmla="*/ 11 w 166"/>
                <a:gd name="T29" fmla="*/ 78 h 225"/>
                <a:gd name="T30" fmla="*/ 14 w 166"/>
                <a:gd name="T31" fmla="*/ 81 h 225"/>
                <a:gd name="T32" fmla="*/ 72 w 166"/>
                <a:gd name="T33" fmla="*/ 83 h 225"/>
                <a:gd name="T34" fmla="*/ 123 w 166"/>
                <a:gd name="T35" fmla="*/ 20 h 225"/>
                <a:gd name="T36" fmla="*/ 80 w 166"/>
                <a:gd name="T37" fmla="*/ 78 h 225"/>
                <a:gd name="T38" fmla="*/ 133 w 166"/>
                <a:gd name="T39" fmla="*/ 22 h 225"/>
                <a:gd name="T40" fmla="*/ 95 w 166"/>
                <a:gd name="T41" fmla="*/ 74 h 225"/>
                <a:gd name="T42" fmla="*/ 115 w 166"/>
                <a:gd name="T43" fmla="*/ 62 h 225"/>
                <a:gd name="T44" fmla="*/ 107 w 166"/>
                <a:gd name="T45" fmla="*/ 70 h 225"/>
                <a:gd name="T46" fmla="*/ 40 w 166"/>
                <a:gd name="T47" fmla="*/ 75 h 225"/>
                <a:gd name="T48" fmla="*/ 89 w 166"/>
                <a:gd name="T49" fmla="*/ 20 h 225"/>
                <a:gd name="T50" fmla="*/ 57 w 166"/>
                <a:gd name="T51" fmla="*/ 70 h 225"/>
                <a:gd name="T52" fmla="*/ 47 w 166"/>
                <a:gd name="T53" fmla="*/ 78 h 225"/>
                <a:gd name="T54" fmla="*/ 19 w 166"/>
                <a:gd name="T55" fmla="*/ 83 h 225"/>
                <a:gd name="T56" fmla="*/ 70 w 166"/>
                <a:gd name="T57" fmla="*/ 20 h 225"/>
                <a:gd name="T58" fmla="*/ 27 w 166"/>
                <a:gd name="T59" fmla="*/ 78 h 225"/>
                <a:gd name="T60" fmla="*/ 79 w 166"/>
                <a:gd name="T61" fmla="*/ 22 h 225"/>
                <a:gd name="T62" fmla="*/ 45 w 166"/>
                <a:gd name="T63" fmla="*/ 40 h 225"/>
                <a:gd name="T64" fmla="*/ 45 w 166"/>
                <a:gd name="T65" fmla="*/ 40 h 225"/>
                <a:gd name="T66" fmla="*/ 120 w 166"/>
                <a:gd name="T67" fmla="*/ 18 h 225"/>
                <a:gd name="T68" fmla="*/ 118 w 166"/>
                <a:gd name="T69" fmla="*/ 64 h 225"/>
                <a:gd name="T70" fmla="*/ 123 w 166"/>
                <a:gd name="T71" fmla="*/ 197 h 225"/>
                <a:gd name="T72" fmla="*/ 87 w 166"/>
                <a:gd name="T73" fmla="*/ 32 h 225"/>
                <a:gd name="T74" fmla="*/ 5 w 166"/>
                <a:gd name="T75" fmla="*/ 78 h 225"/>
                <a:gd name="T76" fmla="*/ 64 w 166"/>
                <a:gd name="T77" fmla="*/ 6 h 225"/>
                <a:gd name="T78" fmla="*/ 9 w 166"/>
                <a:gd name="T79" fmla="*/ 79 h 225"/>
                <a:gd name="T80" fmla="*/ 59 w 166"/>
                <a:gd name="T81" fmla="*/ 78 h 225"/>
                <a:gd name="T82" fmla="*/ 100 w 166"/>
                <a:gd name="T83" fmla="*/ 23 h 225"/>
                <a:gd name="T84" fmla="*/ 65 w 166"/>
                <a:gd name="T85" fmla="*/ 74 h 225"/>
                <a:gd name="T86" fmla="*/ 118 w 166"/>
                <a:gd name="T87" fmla="*/ 0 h 225"/>
                <a:gd name="T88" fmla="*/ 98 w 166"/>
                <a:gd name="T89" fmla="*/ 7 h 225"/>
                <a:gd name="T90" fmla="*/ 91 w 166"/>
                <a:gd name="T91" fmla="*/ 15 h 225"/>
                <a:gd name="T92" fmla="*/ 79 w 166"/>
                <a:gd name="T93" fmla="*/ 18 h 225"/>
                <a:gd name="T94" fmla="*/ 75 w 166"/>
                <a:gd name="T95" fmla="*/ 17 h 225"/>
                <a:gd name="T96" fmla="*/ 67 w 166"/>
                <a:gd name="T97" fmla="*/ 1 h 225"/>
                <a:gd name="T98" fmla="*/ 2 w 166"/>
                <a:gd name="T99" fmla="*/ 74 h 225"/>
                <a:gd name="T100" fmla="*/ 3 w 166"/>
                <a:gd name="T101" fmla="*/ 81 h 225"/>
                <a:gd name="T102" fmla="*/ 14 w 166"/>
                <a:gd name="T103" fmla="*/ 216 h 225"/>
                <a:gd name="T104" fmla="*/ 40 w 166"/>
                <a:gd name="T105" fmla="*/ 225 h 225"/>
                <a:gd name="T106" fmla="*/ 62 w 166"/>
                <a:gd name="T107" fmla="*/ 217 h 225"/>
                <a:gd name="T108" fmla="*/ 68 w 166"/>
                <a:gd name="T109" fmla="*/ 216 h 225"/>
                <a:gd name="T110" fmla="*/ 68 w 166"/>
                <a:gd name="T111" fmla="*/ 217 h 225"/>
                <a:gd name="T112" fmla="*/ 114 w 166"/>
                <a:gd name="T113" fmla="*/ 217 h 225"/>
                <a:gd name="T114" fmla="*/ 163 w 166"/>
                <a:gd name="T115" fmla="*/ 154 h 225"/>
                <a:gd name="T116" fmla="*/ 149 w 166"/>
                <a:gd name="T117" fmla="*/ 7 h 225"/>
                <a:gd name="T118" fmla="*/ 132 w 166"/>
                <a:gd name="T119" fmla="*/ 18 h 225"/>
                <a:gd name="T120" fmla="*/ 130 w 166"/>
                <a:gd name="T121" fmla="*/ 16 h 225"/>
                <a:gd name="T122" fmla="*/ 123 w 166"/>
                <a:gd name="T123" fmla="*/ 13 h 225"/>
                <a:gd name="T124" fmla="*/ 118 w 166"/>
                <a:gd name="T125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6" h="225">
                  <a:moveTo>
                    <a:pt x="63" y="206"/>
                  </a:moveTo>
                  <a:cubicBezTo>
                    <a:pt x="62" y="171"/>
                    <a:pt x="61" y="140"/>
                    <a:pt x="59" y="107"/>
                  </a:cubicBezTo>
                  <a:cubicBezTo>
                    <a:pt x="64" y="138"/>
                    <a:pt x="66" y="169"/>
                    <a:pt x="67" y="200"/>
                  </a:cubicBezTo>
                  <a:cubicBezTo>
                    <a:pt x="67" y="201"/>
                    <a:pt x="67" y="201"/>
                    <a:pt x="67" y="201"/>
                  </a:cubicBezTo>
                  <a:cubicBezTo>
                    <a:pt x="66" y="202"/>
                    <a:pt x="64" y="204"/>
                    <a:pt x="63" y="206"/>
                  </a:cubicBezTo>
                  <a:moveTo>
                    <a:pt x="22" y="87"/>
                  </a:moveTo>
                  <a:cubicBezTo>
                    <a:pt x="27" y="87"/>
                    <a:pt x="33" y="86"/>
                    <a:pt x="38" y="85"/>
                  </a:cubicBezTo>
                  <a:cubicBezTo>
                    <a:pt x="42" y="84"/>
                    <a:pt x="46" y="83"/>
                    <a:pt x="50" y="81"/>
                  </a:cubicBezTo>
                  <a:cubicBezTo>
                    <a:pt x="51" y="80"/>
                    <a:pt x="53" y="79"/>
                    <a:pt x="54" y="77"/>
                  </a:cubicBezTo>
                  <a:cubicBezTo>
                    <a:pt x="54" y="78"/>
                    <a:pt x="54" y="78"/>
                    <a:pt x="54" y="79"/>
                  </a:cubicBezTo>
                  <a:cubicBezTo>
                    <a:pt x="56" y="124"/>
                    <a:pt x="57" y="164"/>
                    <a:pt x="59" y="210"/>
                  </a:cubicBezTo>
                  <a:cubicBezTo>
                    <a:pt x="60" y="211"/>
                    <a:pt x="60" y="211"/>
                    <a:pt x="60" y="211"/>
                  </a:cubicBezTo>
                  <a:cubicBezTo>
                    <a:pt x="59" y="211"/>
                    <a:pt x="59" y="212"/>
                    <a:pt x="59" y="212"/>
                  </a:cubicBezTo>
                  <a:cubicBezTo>
                    <a:pt x="59" y="212"/>
                    <a:pt x="59" y="212"/>
                    <a:pt x="59" y="212"/>
                  </a:cubicBezTo>
                  <a:cubicBezTo>
                    <a:pt x="59" y="212"/>
                    <a:pt x="59" y="212"/>
                    <a:pt x="59" y="212"/>
                  </a:cubicBezTo>
                  <a:cubicBezTo>
                    <a:pt x="57" y="215"/>
                    <a:pt x="54" y="218"/>
                    <a:pt x="51" y="219"/>
                  </a:cubicBezTo>
                  <a:cubicBezTo>
                    <a:pt x="48" y="221"/>
                    <a:pt x="44" y="221"/>
                    <a:pt x="40" y="221"/>
                  </a:cubicBezTo>
                  <a:cubicBezTo>
                    <a:pt x="40" y="221"/>
                    <a:pt x="40" y="221"/>
                    <a:pt x="40" y="221"/>
                  </a:cubicBezTo>
                  <a:cubicBezTo>
                    <a:pt x="40" y="221"/>
                    <a:pt x="40" y="221"/>
                    <a:pt x="40" y="221"/>
                  </a:cubicBezTo>
                  <a:cubicBezTo>
                    <a:pt x="32" y="221"/>
                    <a:pt x="24" y="219"/>
                    <a:pt x="18" y="215"/>
                  </a:cubicBezTo>
                  <a:cubicBezTo>
                    <a:pt x="18" y="171"/>
                    <a:pt x="14" y="127"/>
                    <a:pt x="6" y="84"/>
                  </a:cubicBezTo>
                  <a:cubicBezTo>
                    <a:pt x="11" y="86"/>
                    <a:pt x="16" y="87"/>
                    <a:pt x="22" y="87"/>
                  </a:cubicBezTo>
                  <a:moveTo>
                    <a:pt x="75" y="87"/>
                  </a:moveTo>
                  <a:cubicBezTo>
                    <a:pt x="80" y="87"/>
                    <a:pt x="86" y="86"/>
                    <a:pt x="91" y="85"/>
                  </a:cubicBezTo>
                  <a:cubicBezTo>
                    <a:pt x="95" y="84"/>
                    <a:pt x="99" y="83"/>
                    <a:pt x="103" y="81"/>
                  </a:cubicBezTo>
                  <a:cubicBezTo>
                    <a:pt x="104" y="80"/>
                    <a:pt x="106" y="79"/>
                    <a:pt x="107" y="77"/>
                  </a:cubicBezTo>
                  <a:cubicBezTo>
                    <a:pt x="109" y="124"/>
                    <a:pt x="111" y="163"/>
                    <a:pt x="113" y="210"/>
                  </a:cubicBezTo>
                  <a:cubicBezTo>
                    <a:pt x="113" y="211"/>
                    <a:pt x="113" y="211"/>
                    <a:pt x="113" y="211"/>
                  </a:cubicBezTo>
                  <a:cubicBezTo>
                    <a:pt x="113" y="211"/>
                    <a:pt x="112" y="212"/>
                    <a:pt x="112" y="212"/>
                  </a:cubicBezTo>
                  <a:cubicBezTo>
                    <a:pt x="112" y="212"/>
                    <a:pt x="112" y="212"/>
                    <a:pt x="112" y="212"/>
                  </a:cubicBezTo>
                  <a:cubicBezTo>
                    <a:pt x="112" y="212"/>
                    <a:pt x="112" y="212"/>
                    <a:pt x="112" y="212"/>
                  </a:cubicBezTo>
                  <a:cubicBezTo>
                    <a:pt x="110" y="215"/>
                    <a:pt x="108" y="218"/>
                    <a:pt x="104" y="219"/>
                  </a:cubicBezTo>
                  <a:cubicBezTo>
                    <a:pt x="101" y="221"/>
                    <a:pt x="97" y="221"/>
                    <a:pt x="93" y="221"/>
                  </a:cubicBezTo>
                  <a:cubicBezTo>
                    <a:pt x="93" y="221"/>
                    <a:pt x="93" y="221"/>
                    <a:pt x="93" y="221"/>
                  </a:cubicBezTo>
                  <a:cubicBezTo>
                    <a:pt x="93" y="221"/>
                    <a:pt x="93" y="221"/>
                    <a:pt x="93" y="221"/>
                  </a:cubicBezTo>
                  <a:cubicBezTo>
                    <a:pt x="85" y="221"/>
                    <a:pt x="77" y="219"/>
                    <a:pt x="72" y="215"/>
                  </a:cubicBezTo>
                  <a:cubicBezTo>
                    <a:pt x="71" y="171"/>
                    <a:pt x="67" y="127"/>
                    <a:pt x="60" y="84"/>
                  </a:cubicBezTo>
                  <a:cubicBezTo>
                    <a:pt x="64" y="86"/>
                    <a:pt x="70" y="87"/>
                    <a:pt x="75" y="87"/>
                  </a:cubicBezTo>
                  <a:moveTo>
                    <a:pt x="117" y="206"/>
                  </a:moveTo>
                  <a:cubicBezTo>
                    <a:pt x="115" y="159"/>
                    <a:pt x="113" y="120"/>
                    <a:pt x="111" y="73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4" y="116"/>
                    <a:pt x="116" y="158"/>
                    <a:pt x="119" y="202"/>
                  </a:cubicBezTo>
                  <a:cubicBezTo>
                    <a:pt x="119" y="202"/>
                    <a:pt x="119" y="202"/>
                    <a:pt x="119" y="202"/>
                  </a:cubicBezTo>
                  <a:cubicBezTo>
                    <a:pt x="118" y="204"/>
                    <a:pt x="117" y="205"/>
                    <a:pt x="117" y="206"/>
                  </a:cubicBezTo>
                  <a:moveTo>
                    <a:pt x="66" y="82"/>
                  </a:moveTo>
                  <a:cubicBezTo>
                    <a:pt x="65" y="82"/>
                    <a:pt x="64" y="80"/>
                    <a:pt x="64" y="79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5" y="77"/>
                    <a:pt x="65" y="76"/>
                    <a:pt x="66" y="75"/>
                  </a:cubicBezTo>
                  <a:cubicBezTo>
                    <a:pt x="74" y="67"/>
                    <a:pt x="81" y="58"/>
                    <a:pt x="89" y="50"/>
                  </a:cubicBezTo>
                  <a:cubicBezTo>
                    <a:pt x="83" y="57"/>
                    <a:pt x="76" y="64"/>
                    <a:pt x="70" y="72"/>
                  </a:cubicBezTo>
                  <a:cubicBezTo>
                    <a:pt x="69" y="74"/>
                    <a:pt x="67" y="77"/>
                    <a:pt x="67" y="81"/>
                  </a:cubicBezTo>
                  <a:cubicBezTo>
                    <a:pt x="67" y="81"/>
                    <a:pt x="67" y="82"/>
                    <a:pt x="67" y="82"/>
                  </a:cubicBezTo>
                  <a:cubicBezTo>
                    <a:pt x="67" y="82"/>
                    <a:pt x="66" y="82"/>
                    <a:pt x="66" y="82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6" y="82"/>
                    <a:pt x="66" y="82"/>
                    <a:pt x="66" y="82"/>
                  </a:cubicBezTo>
                  <a:moveTo>
                    <a:pt x="14" y="82"/>
                  </a:moveTo>
                  <a:cubicBezTo>
                    <a:pt x="13" y="82"/>
                    <a:pt x="13" y="82"/>
                    <a:pt x="12" y="82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1" y="82"/>
                    <a:pt x="11" y="80"/>
                    <a:pt x="11" y="79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77"/>
                    <a:pt x="12" y="76"/>
                    <a:pt x="13" y="75"/>
                  </a:cubicBezTo>
                  <a:cubicBezTo>
                    <a:pt x="20" y="67"/>
                    <a:pt x="28" y="58"/>
                    <a:pt x="36" y="50"/>
                  </a:cubicBezTo>
                  <a:cubicBezTo>
                    <a:pt x="29" y="57"/>
                    <a:pt x="23" y="64"/>
                    <a:pt x="17" y="72"/>
                  </a:cubicBezTo>
                  <a:cubicBezTo>
                    <a:pt x="15" y="74"/>
                    <a:pt x="14" y="77"/>
                    <a:pt x="14" y="81"/>
                  </a:cubicBezTo>
                  <a:cubicBezTo>
                    <a:pt x="13" y="81"/>
                    <a:pt x="14" y="82"/>
                    <a:pt x="14" y="82"/>
                  </a:cubicBezTo>
                  <a:moveTo>
                    <a:pt x="75" y="83"/>
                  </a:moveTo>
                  <a:cubicBezTo>
                    <a:pt x="75" y="83"/>
                    <a:pt x="75" y="83"/>
                    <a:pt x="75" y="83"/>
                  </a:cubicBezTo>
                  <a:cubicBezTo>
                    <a:pt x="74" y="83"/>
                    <a:pt x="73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1" y="82"/>
                    <a:pt x="71" y="82"/>
                    <a:pt x="71" y="81"/>
                  </a:cubicBezTo>
                  <a:cubicBezTo>
                    <a:pt x="71" y="79"/>
                    <a:pt x="72" y="76"/>
                    <a:pt x="74" y="75"/>
                  </a:cubicBezTo>
                  <a:cubicBezTo>
                    <a:pt x="88" y="55"/>
                    <a:pt x="105" y="37"/>
                    <a:pt x="123" y="20"/>
                  </a:cubicBezTo>
                  <a:cubicBezTo>
                    <a:pt x="124" y="21"/>
                    <a:pt x="124" y="21"/>
                    <a:pt x="125" y="21"/>
                  </a:cubicBezTo>
                  <a:cubicBezTo>
                    <a:pt x="109" y="38"/>
                    <a:pt x="93" y="56"/>
                    <a:pt x="79" y="74"/>
                  </a:cubicBezTo>
                  <a:cubicBezTo>
                    <a:pt x="78" y="75"/>
                    <a:pt x="78" y="76"/>
                    <a:pt x="79" y="77"/>
                  </a:cubicBezTo>
                  <a:cubicBezTo>
                    <a:pt x="80" y="77"/>
                    <a:pt x="80" y="78"/>
                    <a:pt x="80" y="78"/>
                  </a:cubicBezTo>
                  <a:cubicBezTo>
                    <a:pt x="81" y="78"/>
                    <a:pt x="82" y="77"/>
                    <a:pt x="82" y="77"/>
                  </a:cubicBezTo>
                  <a:cubicBezTo>
                    <a:pt x="97" y="57"/>
                    <a:pt x="113" y="39"/>
                    <a:pt x="130" y="21"/>
                  </a:cubicBezTo>
                  <a:cubicBezTo>
                    <a:pt x="131" y="21"/>
                    <a:pt x="131" y="22"/>
                    <a:pt x="132" y="22"/>
                  </a:cubicBezTo>
                  <a:cubicBezTo>
                    <a:pt x="133" y="22"/>
                    <a:pt x="133" y="22"/>
                    <a:pt x="133" y="22"/>
                  </a:cubicBezTo>
                  <a:cubicBezTo>
                    <a:pt x="119" y="38"/>
                    <a:pt x="105" y="55"/>
                    <a:pt x="92" y="72"/>
                  </a:cubicBezTo>
                  <a:cubicBezTo>
                    <a:pt x="91" y="72"/>
                    <a:pt x="91" y="74"/>
                    <a:pt x="92" y="74"/>
                  </a:cubicBezTo>
                  <a:cubicBezTo>
                    <a:pt x="92" y="75"/>
                    <a:pt x="93" y="75"/>
                    <a:pt x="93" y="75"/>
                  </a:cubicBezTo>
                  <a:cubicBezTo>
                    <a:pt x="94" y="75"/>
                    <a:pt x="95" y="75"/>
                    <a:pt x="95" y="74"/>
                  </a:cubicBezTo>
                  <a:cubicBezTo>
                    <a:pt x="109" y="56"/>
                    <a:pt x="124" y="39"/>
                    <a:pt x="138" y="21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39" y="21"/>
                    <a:pt x="140" y="21"/>
                    <a:pt x="140" y="21"/>
                  </a:cubicBezTo>
                  <a:cubicBezTo>
                    <a:pt x="133" y="35"/>
                    <a:pt x="124" y="49"/>
                    <a:pt x="115" y="62"/>
                  </a:cubicBezTo>
                  <a:cubicBezTo>
                    <a:pt x="113" y="64"/>
                    <a:pt x="111" y="66"/>
                    <a:pt x="110" y="68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08" y="68"/>
                    <a:pt x="107" y="69"/>
                    <a:pt x="107" y="70"/>
                  </a:cubicBezTo>
                  <a:cubicBezTo>
                    <a:pt x="106" y="73"/>
                    <a:pt x="104" y="76"/>
                    <a:pt x="101" y="78"/>
                  </a:cubicBezTo>
                  <a:cubicBezTo>
                    <a:pt x="98" y="80"/>
                    <a:pt x="94" y="81"/>
                    <a:pt x="90" y="81"/>
                  </a:cubicBezTo>
                  <a:cubicBezTo>
                    <a:pt x="85" y="82"/>
                    <a:pt x="80" y="83"/>
                    <a:pt x="75" y="83"/>
                  </a:cubicBezTo>
                  <a:moveTo>
                    <a:pt x="40" y="75"/>
                  </a:moveTo>
                  <a:cubicBezTo>
                    <a:pt x="41" y="75"/>
                    <a:pt x="41" y="75"/>
                    <a:pt x="42" y="74"/>
                  </a:cubicBezTo>
                  <a:cubicBezTo>
                    <a:pt x="56" y="56"/>
                    <a:pt x="70" y="39"/>
                    <a:pt x="85" y="21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6" y="21"/>
                    <a:pt x="88" y="20"/>
                    <a:pt x="89" y="20"/>
                  </a:cubicBezTo>
                  <a:cubicBezTo>
                    <a:pt x="84" y="30"/>
                    <a:pt x="78" y="39"/>
                    <a:pt x="72" y="48"/>
                  </a:cubicBezTo>
                  <a:cubicBezTo>
                    <a:pt x="72" y="49"/>
                    <a:pt x="72" y="49"/>
                    <a:pt x="72" y="50"/>
                  </a:cubicBezTo>
                  <a:cubicBezTo>
                    <a:pt x="67" y="56"/>
                    <a:pt x="62" y="63"/>
                    <a:pt x="57" y="70"/>
                  </a:cubicBezTo>
                  <a:cubicBezTo>
                    <a:pt x="57" y="70"/>
                    <a:pt x="57" y="70"/>
                    <a:pt x="57" y="70"/>
                  </a:cubicBezTo>
                  <a:cubicBezTo>
                    <a:pt x="57" y="69"/>
                    <a:pt x="56" y="68"/>
                    <a:pt x="56" y="68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4" y="68"/>
                    <a:pt x="53" y="69"/>
                    <a:pt x="53" y="70"/>
                  </a:cubicBezTo>
                  <a:cubicBezTo>
                    <a:pt x="53" y="73"/>
                    <a:pt x="50" y="76"/>
                    <a:pt x="47" y="78"/>
                  </a:cubicBezTo>
                  <a:cubicBezTo>
                    <a:pt x="44" y="80"/>
                    <a:pt x="41" y="81"/>
                    <a:pt x="37" y="81"/>
                  </a:cubicBezTo>
                  <a:cubicBezTo>
                    <a:pt x="32" y="82"/>
                    <a:pt x="27" y="83"/>
                    <a:pt x="22" y="83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1" y="83"/>
                    <a:pt x="20" y="83"/>
                    <a:pt x="19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2"/>
                    <a:pt x="18" y="82"/>
                    <a:pt x="18" y="81"/>
                  </a:cubicBezTo>
                  <a:cubicBezTo>
                    <a:pt x="17" y="79"/>
                    <a:pt x="19" y="76"/>
                    <a:pt x="20" y="75"/>
                  </a:cubicBezTo>
                  <a:cubicBezTo>
                    <a:pt x="35" y="55"/>
                    <a:pt x="52" y="37"/>
                    <a:pt x="70" y="20"/>
                  </a:cubicBezTo>
                  <a:cubicBezTo>
                    <a:pt x="70" y="21"/>
                    <a:pt x="71" y="21"/>
                    <a:pt x="72" y="21"/>
                  </a:cubicBezTo>
                  <a:cubicBezTo>
                    <a:pt x="55" y="38"/>
                    <a:pt x="40" y="56"/>
                    <a:pt x="26" y="74"/>
                  </a:cubicBezTo>
                  <a:cubicBezTo>
                    <a:pt x="25" y="75"/>
                    <a:pt x="25" y="76"/>
                    <a:pt x="26" y="77"/>
                  </a:cubicBezTo>
                  <a:cubicBezTo>
                    <a:pt x="26" y="77"/>
                    <a:pt x="27" y="78"/>
                    <a:pt x="27" y="78"/>
                  </a:cubicBezTo>
                  <a:cubicBezTo>
                    <a:pt x="28" y="78"/>
                    <a:pt x="28" y="77"/>
                    <a:pt x="29" y="77"/>
                  </a:cubicBezTo>
                  <a:cubicBezTo>
                    <a:pt x="44" y="57"/>
                    <a:pt x="60" y="39"/>
                    <a:pt x="77" y="21"/>
                  </a:cubicBezTo>
                  <a:cubicBezTo>
                    <a:pt x="77" y="21"/>
                    <a:pt x="78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66" y="38"/>
                    <a:pt x="52" y="55"/>
                    <a:pt x="38" y="72"/>
                  </a:cubicBezTo>
                  <a:cubicBezTo>
                    <a:pt x="38" y="72"/>
                    <a:pt x="38" y="74"/>
                    <a:pt x="39" y="74"/>
                  </a:cubicBezTo>
                  <a:cubicBezTo>
                    <a:pt x="39" y="75"/>
                    <a:pt x="40" y="75"/>
                    <a:pt x="40" y="75"/>
                  </a:cubicBezTo>
                  <a:moveTo>
                    <a:pt x="45" y="40"/>
                  </a:moveTo>
                  <a:cubicBezTo>
                    <a:pt x="52" y="32"/>
                    <a:pt x="59" y="24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59" y="25"/>
                    <a:pt x="52" y="32"/>
                    <a:pt x="45" y="40"/>
                  </a:cubicBezTo>
                  <a:moveTo>
                    <a:pt x="98" y="40"/>
                  </a:moveTo>
                  <a:cubicBezTo>
                    <a:pt x="105" y="32"/>
                    <a:pt x="112" y="24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cubicBezTo>
                    <a:pt x="120" y="18"/>
                    <a:pt x="120" y="18"/>
                    <a:pt x="120" y="18"/>
                  </a:cubicBezTo>
                  <a:cubicBezTo>
                    <a:pt x="112" y="25"/>
                    <a:pt x="105" y="32"/>
                    <a:pt x="98" y="40"/>
                  </a:cubicBezTo>
                  <a:moveTo>
                    <a:pt x="123" y="197"/>
                  </a:moveTo>
                  <a:cubicBezTo>
                    <a:pt x="120" y="153"/>
                    <a:pt x="118" y="112"/>
                    <a:pt x="116" y="67"/>
                  </a:cubicBezTo>
                  <a:cubicBezTo>
                    <a:pt x="116" y="66"/>
                    <a:pt x="117" y="65"/>
                    <a:pt x="118" y="64"/>
                  </a:cubicBezTo>
                  <a:cubicBezTo>
                    <a:pt x="130" y="49"/>
                    <a:pt x="139" y="32"/>
                    <a:pt x="148" y="15"/>
                  </a:cubicBezTo>
                  <a:cubicBezTo>
                    <a:pt x="155" y="60"/>
                    <a:pt x="161" y="105"/>
                    <a:pt x="162" y="150"/>
                  </a:cubicBezTo>
                  <a:cubicBezTo>
                    <a:pt x="161" y="150"/>
                    <a:pt x="161" y="150"/>
                    <a:pt x="161" y="150"/>
                  </a:cubicBezTo>
                  <a:cubicBezTo>
                    <a:pt x="148" y="165"/>
                    <a:pt x="135" y="181"/>
                    <a:pt x="123" y="197"/>
                  </a:cubicBezTo>
                  <a:moveTo>
                    <a:pt x="87" y="32"/>
                  </a:moveTo>
                  <a:cubicBezTo>
                    <a:pt x="90" y="27"/>
                    <a:pt x="93" y="21"/>
                    <a:pt x="96" y="15"/>
                  </a:cubicBezTo>
                  <a:cubicBezTo>
                    <a:pt x="96" y="17"/>
                    <a:pt x="97" y="19"/>
                    <a:pt x="97" y="21"/>
                  </a:cubicBezTo>
                  <a:cubicBezTo>
                    <a:pt x="93" y="24"/>
                    <a:pt x="90" y="28"/>
                    <a:pt x="87" y="32"/>
                  </a:cubicBezTo>
                  <a:moveTo>
                    <a:pt x="9" y="80"/>
                  </a:moveTo>
                  <a:cubicBezTo>
                    <a:pt x="8" y="80"/>
                    <a:pt x="8" y="80"/>
                    <a:pt x="8" y="80"/>
                  </a:cubicBezTo>
                  <a:cubicBezTo>
                    <a:pt x="7" y="80"/>
                    <a:pt x="6" y="79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5" y="77"/>
                    <a:pt x="5" y="76"/>
                    <a:pt x="5" y="76"/>
                  </a:cubicBezTo>
                  <a:cubicBezTo>
                    <a:pt x="22" y="50"/>
                    <a:pt x="42" y="27"/>
                    <a:pt x="64" y="6"/>
                  </a:cubicBezTo>
                  <a:cubicBezTo>
                    <a:pt x="64" y="9"/>
                    <a:pt x="65" y="11"/>
                    <a:pt x="66" y="14"/>
                  </a:cubicBezTo>
                  <a:cubicBezTo>
                    <a:pt x="47" y="34"/>
                    <a:pt x="29" y="54"/>
                    <a:pt x="11" y="74"/>
                  </a:cubicBezTo>
                  <a:cubicBezTo>
                    <a:pt x="10" y="75"/>
                    <a:pt x="9" y="76"/>
                    <a:pt x="9" y="78"/>
                  </a:cubicBezTo>
                  <a:cubicBezTo>
                    <a:pt x="9" y="78"/>
                    <a:pt x="9" y="79"/>
                    <a:pt x="9" y="79"/>
                  </a:cubicBezTo>
                  <a:cubicBezTo>
                    <a:pt x="9" y="80"/>
                    <a:pt x="9" y="80"/>
                    <a:pt x="9" y="80"/>
                  </a:cubicBezTo>
                  <a:moveTo>
                    <a:pt x="62" y="80"/>
                  </a:moveTo>
                  <a:cubicBezTo>
                    <a:pt x="62" y="80"/>
                    <a:pt x="62" y="80"/>
                    <a:pt x="62" y="80"/>
                  </a:cubicBezTo>
                  <a:cubicBezTo>
                    <a:pt x="61" y="80"/>
                    <a:pt x="59" y="79"/>
                    <a:pt x="59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6"/>
                    <a:pt x="58" y="76"/>
                    <a:pt x="58" y="76"/>
                  </a:cubicBezTo>
                  <a:cubicBezTo>
                    <a:pt x="71" y="57"/>
                    <a:pt x="85" y="40"/>
                    <a:pt x="100" y="23"/>
                  </a:cubicBezTo>
                  <a:cubicBezTo>
                    <a:pt x="101" y="23"/>
                    <a:pt x="101" y="23"/>
                    <a:pt x="101" y="22"/>
                  </a:cubicBezTo>
                  <a:cubicBezTo>
                    <a:pt x="106" y="17"/>
                    <a:pt x="112" y="11"/>
                    <a:pt x="117" y="6"/>
                  </a:cubicBezTo>
                  <a:cubicBezTo>
                    <a:pt x="118" y="9"/>
                    <a:pt x="118" y="11"/>
                    <a:pt x="119" y="14"/>
                  </a:cubicBezTo>
                  <a:cubicBezTo>
                    <a:pt x="100" y="34"/>
                    <a:pt x="82" y="54"/>
                    <a:pt x="65" y="74"/>
                  </a:cubicBezTo>
                  <a:cubicBezTo>
                    <a:pt x="64" y="75"/>
                    <a:pt x="63" y="76"/>
                    <a:pt x="62" y="78"/>
                  </a:cubicBezTo>
                  <a:cubicBezTo>
                    <a:pt x="62" y="78"/>
                    <a:pt x="62" y="79"/>
                    <a:pt x="62" y="79"/>
                  </a:cubicBezTo>
                  <a:cubicBezTo>
                    <a:pt x="62" y="80"/>
                    <a:pt x="62" y="80"/>
                    <a:pt x="62" y="80"/>
                  </a:cubicBezTo>
                  <a:moveTo>
                    <a:pt x="118" y="0"/>
                  </a:moveTo>
                  <a:cubicBezTo>
                    <a:pt x="118" y="0"/>
                    <a:pt x="117" y="0"/>
                    <a:pt x="117" y="0"/>
                  </a:cubicBezTo>
                  <a:cubicBezTo>
                    <a:pt x="111" y="6"/>
                    <a:pt x="106" y="11"/>
                    <a:pt x="100" y="17"/>
                  </a:cubicBezTo>
                  <a:cubicBezTo>
                    <a:pt x="100" y="14"/>
                    <a:pt x="100" y="11"/>
                    <a:pt x="99" y="9"/>
                  </a:cubicBezTo>
                  <a:cubicBezTo>
                    <a:pt x="99" y="8"/>
                    <a:pt x="98" y="7"/>
                    <a:pt x="98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6" y="7"/>
                    <a:pt x="96" y="7"/>
                    <a:pt x="95" y="8"/>
                  </a:cubicBezTo>
                  <a:cubicBezTo>
                    <a:pt x="94" y="10"/>
                    <a:pt x="93" y="13"/>
                    <a:pt x="91" y="15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90" y="15"/>
                    <a:pt x="90" y="15"/>
                  </a:cubicBezTo>
                  <a:cubicBezTo>
                    <a:pt x="87" y="17"/>
                    <a:pt x="83" y="18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7" y="16"/>
                    <a:pt x="77" y="16"/>
                  </a:cubicBezTo>
                  <a:cubicBezTo>
                    <a:pt x="76" y="16"/>
                    <a:pt x="76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3" y="17"/>
                    <a:pt x="72" y="17"/>
                    <a:pt x="70" y="16"/>
                  </a:cubicBezTo>
                  <a:cubicBezTo>
                    <a:pt x="70" y="15"/>
                    <a:pt x="70" y="14"/>
                    <a:pt x="69" y="13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8" y="9"/>
                    <a:pt x="68" y="5"/>
                    <a:pt x="67" y="1"/>
                  </a:cubicBezTo>
                  <a:cubicBezTo>
                    <a:pt x="67" y="1"/>
                    <a:pt x="66" y="0"/>
                    <a:pt x="66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40" y="22"/>
                    <a:pt x="20" y="47"/>
                    <a:pt x="2" y="74"/>
                  </a:cubicBezTo>
                  <a:cubicBezTo>
                    <a:pt x="1" y="74"/>
                    <a:pt x="1" y="75"/>
                    <a:pt x="1" y="76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8"/>
                    <a:pt x="1" y="79"/>
                    <a:pt x="1" y="80"/>
                  </a:cubicBezTo>
                  <a:cubicBezTo>
                    <a:pt x="2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2" y="82"/>
                    <a:pt x="2" y="83"/>
                    <a:pt x="2" y="83"/>
                  </a:cubicBezTo>
                  <a:cubicBezTo>
                    <a:pt x="10" y="127"/>
                    <a:pt x="14" y="171"/>
                    <a:pt x="14" y="216"/>
                  </a:cubicBezTo>
                  <a:cubicBezTo>
                    <a:pt x="14" y="216"/>
                    <a:pt x="14" y="216"/>
                    <a:pt x="14" y="216"/>
                  </a:cubicBezTo>
                  <a:cubicBezTo>
                    <a:pt x="14" y="216"/>
                    <a:pt x="14" y="216"/>
                    <a:pt x="14" y="216"/>
                  </a:cubicBezTo>
                  <a:cubicBezTo>
                    <a:pt x="14" y="216"/>
                    <a:pt x="14" y="216"/>
                    <a:pt x="14" y="216"/>
                  </a:cubicBezTo>
                  <a:cubicBezTo>
                    <a:pt x="15" y="217"/>
                    <a:pt x="15" y="217"/>
                    <a:pt x="15" y="217"/>
                  </a:cubicBezTo>
                  <a:cubicBezTo>
                    <a:pt x="22" y="223"/>
                    <a:pt x="31" y="225"/>
                    <a:pt x="40" y="225"/>
                  </a:cubicBezTo>
                  <a:cubicBezTo>
                    <a:pt x="44" y="225"/>
                    <a:pt x="49" y="225"/>
                    <a:pt x="53" y="223"/>
                  </a:cubicBezTo>
                  <a:cubicBezTo>
                    <a:pt x="56" y="221"/>
                    <a:pt x="58" y="219"/>
                    <a:pt x="60" y="217"/>
                  </a:cubicBezTo>
                  <a:cubicBezTo>
                    <a:pt x="61" y="217"/>
                    <a:pt x="61" y="217"/>
                    <a:pt x="61" y="217"/>
                  </a:cubicBezTo>
                  <a:cubicBezTo>
                    <a:pt x="61" y="217"/>
                    <a:pt x="61" y="217"/>
                    <a:pt x="62" y="217"/>
                  </a:cubicBezTo>
                  <a:cubicBezTo>
                    <a:pt x="63" y="216"/>
                    <a:pt x="63" y="215"/>
                    <a:pt x="63" y="214"/>
                  </a:cubicBezTo>
                  <a:cubicBezTo>
                    <a:pt x="62" y="214"/>
                    <a:pt x="62" y="214"/>
                    <a:pt x="62" y="214"/>
                  </a:cubicBezTo>
                  <a:cubicBezTo>
                    <a:pt x="64" y="211"/>
                    <a:pt x="66" y="209"/>
                    <a:pt x="67" y="207"/>
                  </a:cubicBezTo>
                  <a:cubicBezTo>
                    <a:pt x="68" y="210"/>
                    <a:pt x="68" y="213"/>
                    <a:pt x="68" y="216"/>
                  </a:cubicBezTo>
                  <a:cubicBezTo>
                    <a:pt x="68" y="216"/>
                    <a:pt x="68" y="216"/>
                    <a:pt x="68" y="216"/>
                  </a:cubicBezTo>
                  <a:cubicBezTo>
                    <a:pt x="68" y="216"/>
                    <a:pt x="68" y="216"/>
                    <a:pt x="68" y="216"/>
                  </a:cubicBezTo>
                  <a:cubicBezTo>
                    <a:pt x="68" y="216"/>
                    <a:pt x="68" y="216"/>
                    <a:pt x="68" y="216"/>
                  </a:cubicBezTo>
                  <a:cubicBezTo>
                    <a:pt x="68" y="217"/>
                    <a:pt x="68" y="217"/>
                    <a:pt x="68" y="217"/>
                  </a:cubicBezTo>
                  <a:cubicBezTo>
                    <a:pt x="75" y="223"/>
                    <a:pt x="84" y="225"/>
                    <a:pt x="93" y="225"/>
                  </a:cubicBezTo>
                  <a:cubicBezTo>
                    <a:pt x="98" y="225"/>
                    <a:pt x="102" y="225"/>
                    <a:pt x="106" y="223"/>
                  </a:cubicBezTo>
                  <a:cubicBezTo>
                    <a:pt x="109" y="221"/>
                    <a:pt x="112" y="219"/>
                    <a:pt x="114" y="217"/>
                  </a:cubicBezTo>
                  <a:cubicBezTo>
                    <a:pt x="114" y="217"/>
                    <a:pt x="114" y="217"/>
                    <a:pt x="114" y="217"/>
                  </a:cubicBezTo>
                  <a:cubicBezTo>
                    <a:pt x="114" y="217"/>
                    <a:pt x="115" y="217"/>
                    <a:pt x="115" y="217"/>
                  </a:cubicBezTo>
                  <a:cubicBezTo>
                    <a:pt x="116" y="216"/>
                    <a:pt x="116" y="215"/>
                    <a:pt x="116" y="214"/>
                  </a:cubicBezTo>
                  <a:cubicBezTo>
                    <a:pt x="116" y="214"/>
                    <a:pt x="116" y="214"/>
                    <a:pt x="116" y="214"/>
                  </a:cubicBezTo>
                  <a:cubicBezTo>
                    <a:pt x="130" y="193"/>
                    <a:pt x="146" y="173"/>
                    <a:pt x="163" y="154"/>
                  </a:cubicBezTo>
                  <a:cubicBezTo>
                    <a:pt x="164" y="155"/>
                    <a:pt x="164" y="155"/>
                    <a:pt x="164" y="155"/>
                  </a:cubicBezTo>
                  <a:cubicBezTo>
                    <a:pt x="165" y="155"/>
                    <a:pt x="166" y="154"/>
                    <a:pt x="166" y="153"/>
                  </a:cubicBezTo>
                  <a:cubicBezTo>
                    <a:pt x="165" y="105"/>
                    <a:pt x="159" y="56"/>
                    <a:pt x="151" y="9"/>
                  </a:cubicBezTo>
                  <a:cubicBezTo>
                    <a:pt x="151" y="8"/>
                    <a:pt x="150" y="7"/>
                    <a:pt x="149" y="7"/>
                  </a:cubicBezTo>
                  <a:cubicBezTo>
                    <a:pt x="149" y="7"/>
                    <a:pt x="149" y="7"/>
                    <a:pt x="149" y="7"/>
                  </a:cubicBezTo>
                  <a:cubicBezTo>
                    <a:pt x="148" y="7"/>
                    <a:pt x="148" y="7"/>
                    <a:pt x="147" y="8"/>
                  </a:cubicBezTo>
                  <a:cubicBezTo>
                    <a:pt x="146" y="10"/>
                    <a:pt x="145" y="13"/>
                    <a:pt x="143" y="15"/>
                  </a:cubicBezTo>
                  <a:cubicBezTo>
                    <a:pt x="140" y="17"/>
                    <a:pt x="136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1" y="17"/>
                    <a:pt x="131" y="17"/>
                    <a:pt x="131" y="17"/>
                  </a:cubicBezTo>
                  <a:cubicBezTo>
                    <a:pt x="131" y="17"/>
                    <a:pt x="131" y="16"/>
                    <a:pt x="130" y="16"/>
                  </a:cubicBezTo>
                  <a:cubicBezTo>
                    <a:pt x="130" y="16"/>
                    <a:pt x="129" y="17"/>
                    <a:pt x="129" y="17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7" y="17"/>
                    <a:pt x="125" y="17"/>
                    <a:pt x="123" y="16"/>
                  </a:cubicBezTo>
                  <a:cubicBezTo>
                    <a:pt x="123" y="15"/>
                    <a:pt x="123" y="14"/>
                    <a:pt x="123" y="13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9"/>
                    <a:pt x="121" y="5"/>
                    <a:pt x="120" y="1"/>
                  </a:cubicBezTo>
                  <a:cubicBezTo>
                    <a:pt x="120" y="1"/>
                    <a:pt x="120" y="0"/>
                    <a:pt x="119" y="0"/>
                  </a:cubicBezTo>
                  <a:cubicBezTo>
                    <a:pt x="119" y="0"/>
                    <a:pt x="118" y="0"/>
                    <a:pt x="118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3" name="Freeform 844"/>
            <p:cNvSpPr>
              <a:spLocks noEditPoints="1"/>
            </p:cNvSpPr>
            <p:nvPr/>
          </p:nvSpPr>
          <p:spPr bwMode="auto">
            <a:xfrm>
              <a:off x="5282" y="2338"/>
              <a:ext cx="83" cy="161"/>
            </a:xfrm>
            <a:custGeom>
              <a:avLst/>
              <a:gdLst>
                <a:gd name="T0" fmla="*/ 5 w 35"/>
                <a:gd name="T1" fmla="*/ 30 h 68"/>
                <a:gd name="T2" fmla="*/ 8 w 35"/>
                <a:gd name="T3" fmla="*/ 26 h 68"/>
                <a:gd name="T4" fmla="*/ 27 w 35"/>
                <a:gd name="T5" fmla="*/ 7 h 68"/>
                <a:gd name="T6" fmla="*/ 31 w 35"/>
                <a:gd name="T7" fmla="*/ 34 h 68"/>
                <a:gd name="T8" fmla="*/ 6 w 35"/>
                <a:gd name="T9" fmla="*/ 61 h 68"/>
                <a:gd name="T10" fmla="*/ 4 w 35"/>
                <a:gd name="T11" fmla="*/ 34 h 68"/>
                <a:gd name="T12" fmla="*/ 4 w 35"/>
                <a:gd name="T13" fmla="*/ 33 h 68"/>
                <a:gd name="T14" fmla="*/ 5 w 35"/>
                <a:gd name="T15" fmla="*/ 30 h 68"/>
                <a:gd name="T16" fmla="*/ 3 w 35"/>
                <a:gd name="T17" fmla="*/ 29 h 68"/>
                <a:gd name="T18" fmla="*/ 5 w 35"/>
                <a:gd name="T19" fmla="*/ 30 h 68"/>
                <a:gd name="T20" fmla="*/ 28 w 35"/>
                <a:gd name="T21" fmla="*/ 0 h 68"/>
                <a:gd name="T22" fmla="*/ 27 w 35"/>
                <a:gd name="T23" fmla="*/ 1 h 68"/>
                <a:gd name="T24" fmla="*/ 6 w 35"/>
                <a:gd name="T25" fmla="*/ 23 h 68"/>
                <a:gd name="T26" fmla="*/ 1 w 35"/>
                <a:gd name="T27" fmla="*/ 28 h 68"/>
                <a:gd name="T28" fmla="*/ 0 w 35"/>
                <a:gd name="T29" fmla="*/ 33 h 68"/>
                <a:gd name="T30" fmla="*/ 0 w 35"/>
                <a:gd name="T31" fmla="*/ 34 h 68"/>
                <a:gd name="T32" fmla="*/ 2 w 35"/>
                <a:gd name="T33" fmla="*/ 66 h 68"/>
                <a:gd name="T34" fmla="*/ 4 w 35"/>
                <a:gd name="T35" fmla="*/ 68 h 68"/>
                <a:gd name="T36" fmla="*/ 4 w 35"/>
                <a:gd name="T37" fmla="*/ 68 h 68"/>
                <a:gd name="T38" fmla="*/ 6 w 35"/>
                <a:gd name="T39" fmla="*/ 67 h 68"/>
                <a:gd name="T40" fmla="*/ 34 w 35"/>
                <a:gd name="T41" fmla="*/ 36 h 68"/>
                <a:gd name="T42" fmla="*/ 35 w 35"/>
                <a:gd name="T43" fmla="*/ 34 h 68"/>
                <a:gd name="T44" fmla="*/ 30 w 35"/>
                <a:gd name="T45" fmla="*/ 2 h 68"/>
                <a:gd name="T46" fmla="*/ 29 w 35"/>
                <a:gd name="T47" fmla="*/ 0 h 68"/>
                <a:gd name="T48" fmla="*/ 28 w 35"/>
                <a:gd name="T4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68">
                  <a:moveTo>
                    <a:pt x="5" y="30"/>
                  </a:moveTo>
                  <a:cubicBezTo>
                    <a:pt x="5" y="29"/>
                    <a:pt x="7" y="27"/>
                    <a:pt x="8" y="26"/>
                  </a:cubicBezTo>
                  <a:cubicBezTo>
                    <a:pt x="15" y="20"/>
                    <a:pt x="21" y="14"/>
                    <a:pt x="27" y="7"/>
                  </a:cubicBezTo>
                  <a:cubicBezTo>
                    <a:pt x="27" y="16"/>
                    <a:pt x="29" y="25"/>
                    <a:pt x="31" y="34"/>
                  </a:cubicBezTo>
                  <a:cubicBezTo>
                    <a:pt x="22" y="42"/>
                    <a:pt x="13" y="51"/>
                    <a:pt x="6" y="61"/>
                  </a:cubicBezTo>
                  <a:cubicBezTo>
                    <a:pt x="5" y="52"/>
                    <a:pt x="5" y="43"/>
                    <a:pt x="4" y="34"/>
                  </a:cubicBezTo>
                  <a:cubicBezTo>
                    <a:pt x="4" y="34"/>
                    <a:pt x="4" y="33"/>
                    <a:pt x="4" y="33"/>
                  </a:cubicBezTo>
                  <a:cubicBezTo>
                    <a:pt x="4" y="32"/>
                    <a:pt x="4" y="31"/>
                    <a:pt x="5" y="30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moveTo>
                    <a:pt x="28" y="0"/>
                  </a:moveTo>
                  <a:cubicBezTo>
                    <a:pt x="28" y="0"/>
                    <a:pt x="27" y="0"/>
                    <a:pt x="27" y="1"/>
                  </a:cubicBezTo>
                  <a:cubicBezTo>
                    <a:pt x="21" y="9"/>
                    <a:pt x="14" y="16"/>
                    <a:pt x="6" y="23"/>
                  </a:cubicBezTo>
                  <a:cubicBezTo>
                    <a:pt x="4" y="24"/>
                    <a:pt x="2" y="26"/>
                    <a:pt x="1" y="28"/>
                  </a:cubicBezTo>
                  <a:cubicBezTo>
                    <a:pt x="0" y="30"/>
                    <a:pt x="0" y="32"/>
                    <a:pt x="0" y="3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" y="45"/>
                    <a:pt x="1" y="56"/>
                    <a:pt x="2" y="66"/>
                  </a:cubicBezTo>
                  <a:cubicBezTo>
                    <a:pt x="2" y="67"/>
                    <a:pt x="3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5" y="68"/>
                    <a:pt x="6" y="68"/>
                    <a:pt x="6" y="67"/>
                  </a:cubicBezTo>
                  <a:cubicBezTo>
                    <a:pt x="14" y="56"/>
                    <a:pt x="24" y="46"/>
                    <a:pt x="34" y="36"/>
                  </a:cubicBezTo>
                  <a:cubicBezTo>
                    <a:pt x="35" y="36"/>
                    <a:pt x="35" y="35"/>
                    <a:pt x="35" y="34"/>
                  </a:cubicBezTo>
                  <a:cubicBezTo>
                    <a:pt x="32" y="24"/>
                    <a:pt x="31" y="13"/>
                    <a:pt x="30" y="2"/>
                  </a:cubicBezTo>
                  <a:cubicBezTo>
                    <a:pt x="30" y="1"/>
                    <a:pt x="30" y="0"/>
                    <a:pt x="29" y="0"/>
                  </a:cubicBezTo>
                  <a:cubicBezTo>
                    <a:pt x="29" y="0"/>
                    <a:pt x="28" y="0"/>
                    <a:pt x="28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4" name="Freeform 845"/>
            <p:cNvSpPr>
              <a:spLocks/>
            </p:cNvSpPr>
            <p:nvPr/>
          </p:nvSpPr>
          <p:spPr bwMode="auto">
            <a:xfrm>
              <a:off x="5173" y="2532"/>
              <a:ext cx="59" cy="161"/>
            </a:xfrm>
            <a:custGeom>
              <a:avLst/>
              <a:gdLst>
                <a:gd name="T0" fmla="*/ 7 w 25"/>
                <a:gd name="T1" fmla="*/ 0 h 68"/>
                <a:gd name="T2" fmla="*/ 0 w 25"/>
                <a:gd name="T3" fmla="*/ 15 h 68"/>
                <a:gd name="T4" fmla="*/ 5 w 25"/>
                <a:gd name="T5" fmla="*/ 23 h 68"/>
                <a:gd name="T6" fmla="*/ 10 w 25"/>
                <a:gd name="T7" fmla="*/ 21 h 68"/>
                <a:gd name="T8" fmla="*/ 5 w 25"/>
                <a:gd name="T9" fmla="*/ 29 h 68"/>
                <a:gd name="T10" fmla="*/ 3 w 25"/>
                <a:gd name="T11" fmla="*/ 36 h 68"/>
                <a:gd name="T12" fmla="*/ 8 w 25"/>
                <a:gd name="T13" fmla="*/ 39 h 68"/>
                <a:gd name="T14" fmla="*/ 6 w 25"/>
                <a:gd name="T15" fmla="*/ 49 h 68"/>
                <a:gd name="T16" fmla="*/ 17 w 25"/>
                <a:gd name="T17" fmla="*/ 49 h 68"/>
                <a:gd name="T18" fmla="*/ 8 w 25"/>
                <a:gd name="T19" fmla="*/ 63 h 68"/>
                <a:gd name="T20" fmla="*/ 10 w 25"/>
                <a:gd name="T21" fmla="*/ 67 h 68"/>
                <a:gd name="T22" fmla="*/ 15 w 25"/>
                <a:gd name="T23" fmla="*/ 68 h 68"/>
                <a:gd name="T24" fmla="*/ 20 w 25"/>
                <a:gd name="T25" fmla="*/ 66 h 68"/>
                <a:gd name="T26" fmla="*/ 20 w 25"/>
                <a:gd name="T27" fmla="*/ 66 h 68"/>
                <a:gd name="T28" fmla="*/ 21 w 25"/>
                <a:gd name="T29" fmla="*/ 63 h 68"/>
                <a:gd name="T30" fmla="*/ 14 w 25"/>
                <a:gd name="T31" fmla="*/ 64 h 68"/>
                <a:gd name="T32" fmla="*/ 14 w 25"/>
                <a:gd name="T33" fmla="*/ 64 h 68"/>
                <a:gd name="T34" fmla="*/ 12 w 25"/>
                <a:gd name="T35" fmla="*/ 63 h 68"/>
                <a:gd name="T36" fmla="*/ 24 w 25"/>
                <a:gd name="T37" fmla="*/ 46 h 68"/>
                <a:gd name="T38" fmla="*/ 23 w 25"/>
                <a:gd name="T39" fmla="*/ 43 h 68"/>
                <a:gd name="T40" fmla="*/ 12 w 25"/>
                <a:gd name="T41" fmla="*/ 46 h 68"/>
                <a:gd name="T42" fmla="*/ 14 w 25"/>
                <a:gd name="T43" fmla="*/ 39 h 68"/>
                <a:gd name="T44" fmla="*/ 23 w 25"/>
                <a:gd name="T45" fmla="*/ 32 h 68"/>
                <a:gd name="T46" fmla="*/ 21 w 25"/>
                <a:gd name="T47" fmla="*/ 31 h 68"/>
                <a:gd name="T48" fmla="*/ 11 w 25"/>
                <a:gd name="T49" fmla="*/ 35 h 68"/>
                <a:gd name="T50" fmla="*/ 9 w 25"/>
                <a:gd name="T51" fmla="*/ 35 h 68"/>
                <a:gd name="T52" fmla="*/ 7 w 25"/>
                <a:gd name="T53" fmla="*/ 34 h 68"/>
                <a:gd name="T54" fmla="*/ 8 w 25"/>
                <a:gd name="T55" fmla="*/ 32 h 68"/>
                <a:gd name="T56" fmla="*/ 22 w 25"/>
                <a:gd name="T57" fmla="*/ 12 h 68"/>
                <a:gd name="T58" fmla="*/ 19 w 25"/>
                <a:gd name="T59" fmla="*/ 11 h 68"/>
                <a:gd name="T60" fmla="*/ 6 w 25"/>
                <a:gd name="T61" fmla="*/ 19 h 68"/>
                <a:gd name="T62" fmla="*/ 5 w 25"/>
                <a:gd name="T63" fmla="*/ 19 h 68"/>
                <a:gd name="T64" fmla="*/ 4 w 25"/>
                <a:gd name="T65" fmla="*/ 15 h 68"/>
                <a:gd name="T66" fmla="*/ 10 w 25"/>
                <a:gd name="T67" fmla="*/ 3 h 68"/>
                <a:gd name="T68" fmla="*/ 8 w 25"/>
                <a:gd name="T6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" h="68">
                  <a:moveTo>
                    <a:pt x="8" y="0"/>
                  </a:moveTo>
                  <a:cubicBezTo>
                    <a:pt x="8" y="0"/>
                    <a:pt x="7" y="0"/>
                    <a:pt x="7" y="0"/>
                  </a:cubicBezTo>
                  <a:cubicBezTo>
                    <a:pt x="4" y="4"/>
                    <a:pt x="1" y="8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0" y="17"/>
                    <a:pt x="0" y="18"/>
                    <a:pt x="1" y="20"/>
                  </a:cubicBezTo>
                  <a:cubicBezTo>
                    <a:pt x="1" y="21"/>
                    <a:pt x="3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7" y="23"/>
                    <a:pt x="9" y="22"/>
                    <a:pt x="10" y="21"/>
                  </a:cubicBezTo>
                  <a:cubicBezTo>
                    <a:pt x="11" y="21"/>
                    <a:pt x="12" y="20"/>
                    <a:pt x="12" y="20"/>
                  </a:cubicBezTo>
                  <a:cubicBezTo>
                    <a:pt x="10" y="23"/>
                    <a:pt x="8" y="26"/>
                    <a:pt x="5" y="29"/>
                  </a:cubicBezTo>
                  <a:cubicBezTo>
                    <a:pt x="4" y="30"/>
                    <a:pt x="3" y="32"/>
                    <a:pt x="3" y="34"/>
                  </a:cubicBezTo>
                  <a:cubicBezTo>
                    <a:pt x="3" y="35"/>
                    <a:pt x="3" y="35"/>
                    <a:pt x="3" y="36"/>
                  </a:cubicBezTo>
                  <a:cubicBezTo>
                    <a:pt x="4" y="37"/>
                    <a:pt x="5" y="38"/>
                    <a:pt x="6" y="38"/>
                  </a:cubicBezTo>
                  <a:cubicBezTo>
                    <a:pt x="7" y="39"/>
                    <a:pt x="8" y="39"/>
                    <a:pt x="8" y="39"/>
                  </a:cubicBezTo>
                  <a:cubicBezTo>
                    <a:pt x="7" y="41"/>
                    <a:pt x="6" y="44"/>
                    <a:pt x="5" y="47"/>
                  </a:cubicBezTo>
                  <a:cubicBezTo>
                    <a:pt x="5" y="48"/>
                    <a:pt x="5" y="49"/>
                    <a:pt x="6" y="49"/>
                  </a:cubicBezTo>
                  <a:cubicBezTo>
                    <a:pt x="8" y="50"/>
                    <a:pt x="10" y="50"/>
                    <a:pt x="12" y="50"/>
                  </a:cubicBezTo>
                  <a:cubicBezTo>
                    <a:pt x="13" y="50"/>
                    <a:pt x="15" y="50"/>
                    <a:pt x="17" y="49"/>
                  </a:cubicBezTo>
                  <a:cubicBezTo>
                    <a:pt x="15" y="53"/>
                    <a:pt x="12" y="56"/>
                    <a:pt x="9" y="60"/>
                  </a:cubicBezTo>
                  <a:cubicBezTo>
                    <a:pt x="9" y="60"/>
                    <a:pt x="9" y="61"/>
                    <a:pt x="8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5"/>
                    <a:pt x="9" y="66"/>
                    <a:pt x="10" y="67"/>
                  </a:cubicBezTo>
                  <a:cubicBezTo>
                    <a:pt x="11" y="67"/>
                    <a:pt x="13" y="68"/>
                    <a:pt x="14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7" y="67"/>
                    <a:pt x="19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1" y="66"/>
                    <a:pt x="22" y="66"/>
                    <a:pt x="22" y="65"/>
                  </a:cubicBezTo>
                  <a:cubicBezTo>
                    <a:pt x="23" y="64"/>
                    <a:pt x="22" y="63"/>
                    <a:pt x="21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17" y="62"/>
                    <a:pt x="16" y="63"/>
                    <a:pt x="14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3" y="63"/>
                    <a:pt x="13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3"/>
                    <a:pt x="12" y="63"/>
                    <a:pt x="13" y="62"/>
                  </a:cubicBezTo>
                  <a:cubicBezTo>
                    <a:pt x="17" y="57"/>
                    <a:pt x="20" y="51"/>
                    <a:pt x="24" y="46"/>
                  </a:cubicBezTo>
                  <a:cubicBezTo>
                    <a:pt x="25" y="45"/>
                    <a:pt x="25" y="44"/>
                    <a:pt x="24" y="43"/>
                  </a:cubicBezTo>
                  <a:cubicBezTo>
                    <a:pt x="24" y="43"/>
                    <a:pt x="23" y="43"/>
                    <a:pt x="23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19" y="45"/>
                    <a:pt x="15" y="46"/>
                    <a:pt x="12" y="46"/>
                  </a:cubicBezTo>
                  <a:cubicBezTo>
                    <a:pt x="11" y="46"/>
                    <a:pt x="10" y="46"/>
                    <a:pt x="9" y="46"/>
                  </a:cubicBezTo>
                  <a:cubicBezTo>
                    <a:pt x="10" y="43"/>
                    <a:pt x="12" y="41"/>
                    <a:pt x="14" y="39"/>
                  </a:cubicBezTo>
                  <a:cubicBezTo>
                    <a:pt x="17" y="38"/>
                    <a:pt x="20" y="37"/>
                    <a:pt x="23" y="34"/>
                  </a:cubicBezTo>
                  <a:cubicBezTo>
                    <a:pt x="23" y="33"/>
                    <a:pt x="23" y="32"/>
                    <a:pt x="23" y="32"/>
                  </a:cubicBezTo>
                  <a:cubicBezTo>
                    <a:pt x="22" y="31"/>
                    <a:pt x="22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17" y="32"/>
                    <a:pt x="15" y="33"/>
                    <a:pt x="12" y="35"/>
                  </a:cubicBezTo>
                  <a:cubicBezTo>
                    <a:pt x="12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0" y="35"/>
                    <a:pt x="9" y="35"/>
                    <a:pt x="9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7" y="33"/>
                    <a:pt x="8" y="32"/>
                  </a:cubicBezTo>
                  <a:cubicBezTo>
                    <a:pt x="13" y="26"/>
                    <a:pt x="17" y="20"/>
                    <a:pt x="22" y="14"/>
                  </a:cubicBezTo>
                  <a:cubicBezTo>
                    <a:pt x="22" y="13"/>
                    <a:pt x="22" y="12"/>
                    <a:pt x="22" y="12"/>
                  </a:cubicBezTo>
                  <a:cubicBezTo>
                    <a:pt x="21" y="11"/>
                    <a:pt x="21" y="11"/>
                    <a:pt x="20" y="11"/>
                  </a:cubicBezTo>
                  <a:cubicBezTo>
                    <a:pt x="20" y="11"/>
                    <a:pt x="20" y="11"/>
                    <a:pt x="19" y="11"/>
                  </a:cubicBezTo>
                  <a:cubicBezTo>
                    <a:pt x="16" y="13"/>
                    <a:pt x="12" y="16"/>
                    <a:pt x="8" y="18"/>
                  </a:cubicBezTo>
                  <a:cubicBezTo>
                    <a:pt x="7" y="18"/>
                    <a:pt x="6" y="19"/>
                    <a:pt x="6" y="19"/>
                  </a:cubicBezTo>
                  <a:cubicBezTo>
                    <a:pt x="6" y="19"/>
                    <a:pt x="6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4" y="18"/>
                  </a:cubicBezTo>
                  <a:cubicBezTo>
                    <a:pt x="4" y="17"/>
                    <a:pt x="4" y="16"/>
                    <a:pt x="4" y="15"/>
                  </a:cubicBezTo>
                  <a:cubicBezTo>
                    <a:pt x="4" y="15"/>
                    <a:pt x="4" y="14"/>
                    <a:pt x="4" y="13"/>
                  </a:cubicBezTo>
                  <a:cubicBezTo>
                    <a:pt x="5" y="10"/>
                    <a:pt x="7" y="6"/>
                    <a:pt x="10" y="3"/>
                  </a:cubicBezTo>
                  <a:cubicBezTo>
                    <a:pt x="10" y="2"/>
                    <a:pt x="10" y="1"/>
                    <a:pt x="10" y="0"/>
                  </a:cubicBezTo>
                  <a:cubicBezTo>
                    <a:pt x="9" y="0"/>
                    <a:pt x="9" y="0"/>
                    <a:pt x="8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5" name="Freeform 846"/>
            <p:cNvSpPr>
              <a:spLocks/>
            </p:cNvSpPr>
            <p:nvPr/>
          </p:nvSpPr>
          <p:spPr bwMode="auto">
            <a:xfrm>
              <a:off x="5045" y="2532"/>
              <a:ext cx="59" cy="161"/>
            </a:xfrm>
            <a:custGeom>
              <a:avLst/>
              <a:gdLst>
                <a:gd name="T0" fmla="*/ 7 w 25"/>
                <a:gd name="T1" fmla="*/ 0 h 68"/>
                <a:gd name="T2" fmla="*/ 0 w 25"/>
                <a:gd name="T3" fmla="*/ 15 h 68"/>
                <a:gd name="T4" fmla="*/ 5 w 25"/>
                <a:gd name="T5" fmla="*/ 23 h 68"/>
                <a:gd name="T6" fmla="*/ 11 w 25"/>
                <a:gd name="T7" fmla="*/ 21 h 68"/>
                <a:gd name="T8" fmla="*/ 6 w 25"/>
                <a:gd name="T9" fmla="*/ 29 h 68"/>
                <a:gd name="T10" fmla="*/ 4 w 25"/>
                <a:gd name="T11" fmla="*/ 36 h 68"/>
                <a:gd name="T12" fmla="*/ 9 w 25"/>
                <a:gd name="T13" fmla="*/ 39 h 68"/>
                <a:gd name="T14" fmla="*/ 7 w 25"/>
                <a:gd name="T15" fmla="*/ 49 h 68"/>
                <a:gd name="T16" fmla="*/ 18 w 25"/>
                <a:gd name="T17" fmla="*/ 49 h 68"/>
                <a:gd name="T18" fmla="*/ 9 w 25"/>
                <a:gd name="T19" fmla="*/ 63 h 68"/>
                <a:gd name="T20" fmla="*/ 11 w 25"/>
                <a:gd name="T21" fmla="*/ 67 h 68"/>
                <a:gd name="T22" fmla="*/ 16 w 25"/>
                <a:gd name="T23" fmla="*/ 68 h 68"/>
                <a:gd name="T24" fmla="*/ 20 w 25"/>
                <a:gd name="T25" fmla="*/ 66 h 68"/>
                <a:gd name="T26" fmla="*/ 21 w 25"/>
                <a:gd name="T27" fmla="*/ 66 h 68"/>
                <a:gd name="T28" fmla="*/ 21 w 25"/>
                <a:gd name="T29" fmla="*/ 63 h 68"/>
                <a:gd name="T30" fmla="*/ 15 w 25"/>
                <a:gd name="T31" fmla="*/ 64 h 68"/>
                <a:gd name="T32" fmla="*/ 15 w 25"/>
                <a:gd name="T33" fmla="*/ 64 h 68"/>
                <a:gd name="T34" fmla="*/ 13 w 25"/>
                <a:gd name="T35" fmla="*/ 63 h 68"/>
                <a:gd name="T36" fmla="*/ 25 w 25"/>
                <a:gd name="T37" fmla="*/ 46 h 68"/>
                <a:gd name="T38" fmla="*/ 23 w 25"/>
                <a:gd name="T39" fmla="*/ 43 h 68"/>
                <a:gd name="T40" fmla="*/ 12 w 25"/>
                <a:gd name="T41" fmla="*/ 46 h 68"/>
                <a:gd name="T42" fmla="*/ 14 w 25"/>
                <a:gd name="T43" fmla="*/ 39 h 68"/>
                <a:gd name="T44" fmla="*/ 23 w 25"/>
                <a:gd name="T45" fmla="*/ 32 h 68"/>
                <a:gd name="T46" fmla="*/ 21 w 25"/>
                <a:gd name="T47" fmla="*/ 31 h 68"/>
                <a:gd name="T48" fmla="*/ 11 w 25"/>
                <a:gd name="T49" fmla="*/ 35 h 68"/>
                <a:gd name="T50" fmla="*/ 10 w 25"/>
                <a:gd name="T51" fmla="*/ 35 h 68"/>
                <a:gd name="T52" fmla="*/ 8 w 25"/>
                <a:gd name="T53" fmla="*/ 34 h 68"/>
                <a:gd name="T54" fmla="*/ 9 w 25"/>
                <a:gd name="T55" fmla="*/ 32 h 68"/>
                <a:gd name="T56" fmla="*/ 22 w 25"/>
                <a:gd name="T57" fmla="*/ 12 h 68"/>
                <a:gd name="T58" fmla="*/ 20 w 25"/>
                <a:gd name="T59" fmla="*/ 11 h 68"/>
                <a:gd name="T60" fmla="*/ 6 w 25"/>
                <a:gd name="T61" fmla="*/ 19 h 68"/>
                <a:gd name="T62" fmla="*/ 6 w 25"/>
                <a:gd name="T63" fmla="*/ 19 h 68"/>
                <a:gd name="T64" fmla="*/ 4 w 25"/>
                <a:gd name="T65" fmla="*/ 15 h 68"/>
                <a:gd name="T66" fmla="*/ 10 w 25"/>
                <a:gd name="T67" fmla="*/ 3 h 68"/>
                <a:gd name="T68" fmla="*/ 9 w 25"/>
                <a:gd name="T6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" h="68">
                  <a:moveTo>
                    <a:pt x="9" y="0"/>
                  </a:moveTo>
                  <a:cubicBezTo>
                    <a:pt x="8" y="0"/>
                    <a:pt x="8" y="0"/>
                    <a:pt x="7" y="0"/>
                  </a:cubicBezTo>
                  <a:cubicBezTo>
                    <a:pt x="4" y="4"/>
                    <a:pt x="2" y="8"/>
                    <a:pt x="1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0" y="17"/>
                    <a:pt x="1" y="18"/>
                    <a:pt x="1" y="20"/>
                  </a:cubicBezTo>
                  <a:cubicBezTo>
                    <a:pt x="2" y="21"/>
                    <a:pt x="4" y="23"/>
                    <a:pt x="5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" y="23"/>
                    <a:pt x="10" y="22"/>
                    <a:pt x="11" y="21"/>
                  </a:cubicBezTo>
                  <a:cubicBezTo>
                    <a:pt x="12" y="21"/>
                    <a:pt x="12" y="20"/>
                    <a:pt x="13" y="20"/>
                  </a:cubicBezTo>
                  <a:cubicBezTo>
                    <a:pt x="11" y="23"/>
                    <a:pt x="8" y="26"/>
                    <a:pt x="6" y="29"/>
                  </a:cubicBezTo>
                  <a:cubicBezTo>
                    <a:pt x="5" y="30"/>
                    <a:pt x="4" y="32"/>
                    <a:pt x="4" y="34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5" y="37"/>
                    <a:pt x="6" y="38"/>
                    <a:pt x="6" y="38"/>
                  </a:cubicBezTo>
                  <a:cubicBezTo>
                    <a:pt x="7" y="39"/>
                    <a:pt x="8" y="39"/>
                    <a:pt x="9" y="39"/>
                  </a:cubicBezTo>
                  <a:cubicBezTo>
                    <a:pt x="7" y="41"/>
                    <a:pt x="6" y="44"/>
                    <a:pt x="6" y="47"/>
                  </a:cubicBezTo>
                  <a:cubicBezTo>
                    <a:pt x="5" y="48"/>
                    <a:pt x="6" y="49"/>
                    <a:pt x="7" y="49"/>
                  </a:cubicBezTo>
                  <a:cubicBezTo>
                    <a:pt x="9" y="50"/>
                    <a:pt x="11" y="50"/>
                    <a:pt x="12" y="50"/>
                  </a:cubicBezTo>
                  <a:cubicBezTo>
                    <a:pt x="14" y="50"/>
                    <a:pt x="16" y="50"/>
                    <a:pt x="18" y="49"/>
                  </a:cubicBezTo>
                  <a:cubicBezTo>
                    <a:pt x="15" y="53"/>
                    <a:pt x="13" y="56"/>
                    <a:pt x="10" y="60"/>
                  </a:cubicBezTo>
                  <a:cubicBezTo>
                    <a:pt x="10" y="60"/>
                    <a:pt x="9" y="61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5"/>
                    <a:pt x="10" y="66"/>
                    <a:pt x="11" y="67"/>
                  </a:cubicBezTo>
                  <a:cubicBezTo>
                    <a:pt x="12" y="67"/>
                    <a:pt x="13" y="68"/>
                    <a:pt x="15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8" y="67"/>
                    <a:pt x="19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2" y="66"/>
                    <a:pt x="23" y="66"/>
                    <a:pt x="23" y="65"/>
                  </a:cubicBezTo>
                  <a:cubicBezTo>
                    <a:pt x="23" y="64"/>
                    <a:pt x="23" y="63"/>
                    <a:pt x="21" y="63"/>
                  </a:cubicBezTo>
                  <a:cubicBezTo>
                    <a:pt x="21" y="62"/>
                    <a:pt x="21" y="62"/>
                    <a:pt x="20" y="62"/>
                  </a:cubicBezTo>
                  <a:cubicBezTo>
                    <a:pt x="18" y="62"/>
                    <a:pt x="16" y="63"/>
                    <a:pt x="15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4" y="64"/>
                    <a:pt x="13" y="63"/>
                    <a:pt x="13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3" y="63"/>
                    <a:pt x="13" y="63"/>
                    <a:pt x="13" y="62"/>
                  </a:cubicBezTo>
                  <a:cubicBezTo>
                    <a:pt x="17" y="57"/>
                    <a:pt x="21" y="51"/>
                    <a:pt x="25" y="46"/>
                  </a:cubicBezTo>
                  <a:cubicBezTo>
                    <a:pt x="25" y="45"/>
                    <a:pt x="25" y="44"/>
                    <a:pt x="25" y="43"/>
                  </a:cubicBezTo>
                  <a:cubicBezTo>
                    <a:pt x="24" y="43"/>
                    <a:pt x="24" y="43"/>
                    <a:pt x="23" y="43"/>
                  </a:cubicBezTo>
                  <a:cubicBezTo>
                    <a:pt x="23" y="43"/>
                    <a:pt x="23" y="43"/>
                    <a:pt x="22" y="43"/>
                  </a:cubicBezTo>
                  <a:cubicBezTo>
                    <a:pt x="19" y="45"/>
                    <a:pt x="16" y="46"/>
                    <a:pt x="12" y="46"/>
                  </a:cubicBezTo>
                  <a:cubicBezTo>
                    <a:pt x="12" y="46"/>
                    <a:pt x="11" y="46"/>
                    <a:pt x="10" y="46"/>
                  </a:cubicBezTo>
                  <a:cubicBezTo>
                    <a:pt x="11" y="43"/>
                    <a:pt x="13" y="41"/>
                    <a:pt x="14" y="39"/>
                  </a:cubicBezTo>
                  <a:cubicBezTo>
                    <a:pt x="18" y="38"/>
                    <a:pt x="21" y="37"/>
                    <a:pt x="23" y="34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1"/>
                    <a:pt x="22" y="31"/>
                    <a:pt x="22" y="31"/>
                  </a:cubicBezTo>
                  <a:cubicBezTo>
                    <a:pt x="22" y="31"/>
                    <a:pt x="21" y="31"/>
                    <a:pt x="21" y="31"/>
                  </a:cubicBezTo>
                  <a:cubicBezTo>
                    <a:pt x="18" y="32"/>
                    <a:pt x="15" y="33"/>
                    <a:pt x="13" y="35"/>
                  </a:cubicBezTo>
                  <a:cubicBezTo>
                    <a:pt x="12" y="35"/>
                    <a:pt x="12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0" y="35"/>
                    <a:pt x="10" y="35"/>
                  </a:cubicBezTo>
                  <a:cubicBezTo>
                    <a:pt x="9" y="35"/>
                    <a:pt x="9" y="35"/>
                    <a:pt x="8" y="35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3"/>
                    <a:pt x="9" y="32"/>
                  </a:cubicBezTo>
                  <a:cubicBezTo>
                    <a:pt x="13" y="26"/>
                    <a:pt x="18" y="20"/>
                    <a:pt x="23" y="14"/>
                  </a:cubicBezTo>
                  <a:cubicBezTo>
                    <a:pt x="23" y="13"/>
                    <a:pt x="23" y="12"/>
                    <a:pt x="22" y="12"/>
                  </a:cubicBezTo>
                  <a:cubicBezTo>
                    <a:pt x="22" y="11"/>
                    <a:pt x="21" y="11"/>
                    <a:pt x="21" y="11"/>
                  </a:cubicBezTo>
                  <a:cubicBezTo>
                    <a:pt x="21" y="11"/>
                    <a:pt x="20" y="11"/>
                    <a:pt x="20" y="11"/>
                  </a:cubicBezTo>
                  <a:cubicBezTo>
                    <a:pt x="16" y="13"/>
                    <a:pt x="12" y="16"/>
                    <a:pt x="9" y="18"/>
                  </a:cubicBezTo>
                  <a:cubicBezTo>
                    <a:pt x="8" y="18"/>
                    <a:pt x="7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19"/>
                    <a:pt x="5" y="19"/>
                    <a:pt x="5" y="18"/>
                  </a:cubicBezTo>
                  <a:cubicBezTo>
                    <a:pt x="5" y="17"/>
                    <a:pt x="4" y="16"/>
                    <a:pt x="4" y="15"/>
                  </a:cubicBezTo>
                  <a:cubicBezTo>
                    <a:pt x="4" y="15"/>
                    <a:pt x="4" y="14"/>
                    <a:pt x="5" y="13"/>
                  </a:cubicBezTo>
                  <a:cubicBezTo>
                    <a:pt x="6" y="10"/>
                    <a:pt x="8" y="6"/>
                    <a:pt x="10" y="3"/>
                  </a:cubicBezTo>
                  <a:cubicBezTo>
                    <a:pt x="11" y="2"/>
                    <a:pt x="11" y="1"/>
                    <a:pt x="10" y="0"/>
                  </a:cubicBezTo>
                  <a:cubicBezTo>
                    <a:pt x="10" y="0"/>
                    <a:pt x="9" y="0"/>
                    <a:pt x="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6" name="Freeform 847"/>
            <p:cNvSpPr>
              <a:spLocks noEditPoints="1"/>
            </p:cNvSpPr>
            <p:nvPr/>
          </p:nvSpPr>
          <p:spPr bwMode="auto">
            <a:xfrm>
              <a:off x="2742" y="2913"/>
              <a:ext cx="236" cy="225"/>
            </a:xfrm>
            <a:custGeom>
              <a:avLst/>
              <a:gdLst>
                <a:gd name="T0" fmla="*/ 51 w 100"/>
                <a:gd name="T1" fmla="*/ 88 h 95"/>
                <a:gd name="T2" fmla="*/ 11 w 100"/>
                <a:gd name="T3" fmla="*/ 35 h 95"/>
                <a:gd name="T4" fmla="*/ 49 w 100"/>
                <a:gd name="T5" fmla="*/ 6 h 95"/>
                <a:gd name="T6" fmla="*/ 89 w 100"/>
                <a:gd name="T7" fmla="*/ 59 h 95"/>
                <a:gd name="T8" fmla="*/ 51 w 100"/>
                <a:gd name="T9" fmla="*/ 88 h 95"/>
                <a:gd name="T10" fmla="*/ 49 w 100"/>
                <a:gd name="T11" fmla="*/ 0 h 95"/>
                <a:gd name="T12" fmla="*/ 5 w 100"/>
                <a:gd name="T13" fmla="*/ 33 h 95"/>
                <a:gd name="T14" fmla="*/ 11 w 100"/>
                <a:gd name="T15" fmla="*/ 75 h 95"/>
                <a:gd name="T16" fmla="*/ 51 w 100"/>
                <a:gd name="T17" fmla="*/ 95 h 95"/>
                <a:gd name="T18" fmla="*/ 95 w 100"/>
                <a:gd name="T19" fmla="*/ 61 h 95"/>
                <a:gd name="T20" fmla="*/ 89 w 100"/>
                <a:gd name="T21" fmla="*/ 19 h 95"/>
                <a:gd name="T22" fmla="*/ 49 w 100"/>
                <a:gd name="T2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" h="95">
                  <a:moveTo>
                    <a:pt x="51" y="88"/>
                  </a:moveTo>
                  <a:cubicBezTo>
                    <a:pt x="26" y="88"/>
                    <a:pt x="1" y="67"/>
                    <a:pt x="11" y="35"/>
                  </a:cubicBezTo>
                  <a:cubicBezTo>
                    <a:pt x="17" y="14"/>
                    <a:pt x="33" y="6"/>
                    <a:pt x="49" y="6"/>
                  </a:cubicBezTo>
                  <a:cubicBezTo>
                    <a:pt x="74" y="6"/>
                    <a:pt x="99" y="27"/>
                    <a:pt x="89" y="59"/>
                  </a:cubicBezTo>
                  <a:cubicBezTo>
                    <a:pt x="83" y="80"/>
                    <a:pt x="67" y="88"/>
                    <a:pt x="51" y="88"/>
                  </a:cubicBezTo>
                  <a:moveTo>
                    <a:pt x="49" y="0"/>
                  </a:moveTo>
                  <a:cubicBezTo>
                    <a:pt x="28" y="0"/>
                    <a:pt x="11" y="12"/>
                    <a:pt x="5" y="33"/>
                  </a:cubicBezTo>
                  <a:cubicBezTo>
                    <a:pt x="0" y="48"/>
                    <a:pt x="2" y="63"/>
                    <a:pt x="11" y="75"/>
                  </a:cubicBezTo>
                  <a:cubicBezTo>
                    <a:pt x="20" y="87"/>
                    <a:pt x="35" y="95"/>
                    <a:pt x="51" y="95"/>
                  </a:cubicBezTo>
                  <a:cubicBezTo>
                    <a:pt x="72" y="95"/>
                    <a:pt x="88" y="82"/>
                    <a:pt x="95" y="61"/>
                  </a:cubicBezTo>
                  <a:cubicBezTo>
                    <a:pt x="100" y="46"/>
                    <a:pt x="98" y="31"/>
                    <a:pt x="89" y="19"/>
                  </a:cubicBezTo>
                  <a:cubicBezTo>
                    <a:pt x="80" y="7"/>
                    <a:pt x="65" y="0"/>
                    <a:pt x="4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7" name="Freeform 848"/>
            <p:cNvSpPr>
              <a:spLocks noEditPoints="1"/>
            </p:cNvSpPr>
            <p:nvPr/>
          </p:nvSpPr>
          <p:spPr bwMode="auto">
            <a:xfrm>
              <a:off x="2661" y="2875"/>
              <a:ext cx="369" cy="473"/>
            </a:xfrm>
            <a:custGeom>
              <a:avLst/>
              <a:gdLst>
                <a:gd name="T0" fmla="*/ 13 w 156"/>
                <a:gd name="T1" fmla="*/ 191 h 200"/>
                <a:gd name="T2" fmla="*/ 15 w 156"/>
                <a:gd name="T3" fmla="*/ 191 h 200"/>
                <a:gd name="T4" fmla="*/ 21 w 156"/>
                <a:gd name="T5" fmla="*/ 194 h 200"/>
                <a:gd name="T6" fmla="*/ 21 w 156"/>
                <a:gd name="T7" fmla="*/ 162 h 200"/>
                <a:gd name="T8" fmla="*/ 33 w 156"/>
                <a:gd name="T9" fmla="*/ 141 h 200"/>
                <a:gd name="T10" fmla="*/ 44 w 156"/>
                <a:gd name="T11" fmla="*/ 144 h 200"/>
                <a:gd name="T12" fmla="*/ 40 w 156"/>
                <a:gd name="T13" fmla="*/ 146 h 200"/>
                <a:gd name="T14" fmla="*/ 47 w 156"/>
                <a:gd name="T15" fmla="*/ 146 h 200"/>
                <a:gd name="T16" fmla="*/ 49 w 156"/>
                <a:gd name="T17" fmla="*/ 148 h 200"/>
                <a:gd name="T18" fmla="*/ 48 w 156"/>
                <a:gd name="T19" fmla="*/ 148 h 200"/>
                <a:gd name="T20" fmla="*/ 39 w 156"/>
                <a:gd name="T21" fmla="*/ 155 h 200"/>
                <a:gd name="T22" fmla="*/ 45 w 156"/>
                <a:gd name="T23" fmla="*/ 156 h 200"/>
                <a:gd name="T24" fmla="*/ 35 w 156"/>
                <a:gd name="T25" fmla="*/ 159 h 200"/>
                <a:gd name="T26" fmla="*/ 43 w 156"/>
                <a:gd name="T27" fmla="*/ 159 h 200"/>
                <a:gd name="T28" fmla="*/ 40 w 156"/>
                <a:gd name="T29" fmla="*/ 161 h 200"/>
                <a:gd name="T30" fmla="*/ 32 w 156"/>
                <a:gd name="T31" fmla="*/ 169 h 200"/>
                <a:gd name="T32" fmla="*/ 38 w 156"/>
                <a:gd name="T33" fmla="*/ 169 h 200"/>
                <a:gd name="T34" fmla="*/ 27 w 156"/>
                <a:gd name="T35" fmla="*/ 173 h 200"/>
                <a:gd name="T36" fmla="*/ 37 w 156"/>
                <a:gd name="T37" fmla="*/ 171 h 200"/>
                <a:gd name="T38" fmla="*/ 34 w 156"/>
                <a:gd name="T39" fmla="*/ 177 h 200"/>
                <a:gd name="T40" fmla="*/ 24 w 156"/>
                <a:gd name="T41" fmla="*/ 180 h 200"/>
                <a:gd name="T42" fmla="*/ 33 w 156"/>
                <a:gd name="T43" fmla="*/ 179 h 200"/>
                <a:gd name="T44" fmla="*/ 30 w 156"/>
                <a:gd name="T45" fmla="*/ 183 h 200"/>
                <a:gd name="T46" fmla="*/ 21 w 156"/>
                <a:gd name="T47" fmla="*/ 189 h 200"/>
                <a:gd name="T48" fmla="*/ 28 w 156"/>
                <a:gd name="T49" fmla="*/ 188 h 200"/>
                <a:gd name="T50" fmla="*/ 25 w 156"/>
                <a:gd name="T51" fmla="*/ 193 h 200"/>
                <a:gd name="T52" fmla="*/ 24 w 156"/>
                <a:gd name="T53" fmla="*/ 193 h 200"/>
                <a:gd name="T54" fmla="*/ 15 w 156"/>
                <a:gd name="T55" fmla="*/ 187 h 200"/>
                <a:gd name="T56" fmla="*/ 7 w 156"/>
                <a:gd name="T57" fmla="*/ 187 h 200"/>
                <a:gd name="T58" fmla="*/ 7 w 156"/>
                <a:gd name="T59" fmla="*/ 188 h 200"/>
                <a:gd name="T60" fmla="*/ 7 w 156"/>
                <a:gd name="T61" fmla="*/ 185 h 200"/>
                <a:gd name="T62" fmla="*/ 7 w 156"/>
                <a:gd name="T63" fmla="*/ 185 h 200"/>
                <a:gd name="T64" fmla="*/ 43 w 156"/>
                <a:gd name="T65" fmla="*/ 137 h 200"/>
                <a:gd name="T66" fmla="*/ 46 w 156"/>
                <a:gd name="T67" fmla="*/ 123 h 200"/>
                <a:gd name="T68" fmla="*/ 49 w 156"/>
                <a:gd name="T69" fmla="*/ 115 h 200"/>
                <a:gd name="T70" fmla="*/ 49 w 156"/>
                <a:gd name="T71" fmla="*/ 140 h 200"/>
                <a:gd name="T72" fmla="*/ 50 w 156"/>
                <a:gd name="T73" fmla="*/ 108 h 200"/>
                <a:gd name="T74" fmla="*/ 50 w 156"/>
                <a:gd name="T75" fmla="*/ 108 h 200"/>
                <a:gd name="T76" fmla="*/ 82 w 156"/>
                <a:gd name="T77" fmla="*/ 6 h 200"/>
                <a:gd name="T78" fmla="*/ 86 w 156"/>
                <a:gd name="T79" fmla="*/ 120 h 200"/>
                <a:gd name="T80" fmla="*/ 28 w 156"/>
                <a:gd name="T81" fmla="*/ 35 h 200"/>
                <a:gd name="T82" fmla="*/ 44 w 156"/>
                <a:gd name="T83" fmla="*/ 111 h 200"/>
                <a:gd name="T84" fmla="*/ 33 w 156"/>
                <a:gd name="T85" fmla="*/ 135 h 200"/>
                <a:gd name="T86" fmla="*/ 27 w 156"/>
                <a:gd name="T87" fmla="*/ 136 h 200"/>
                <a:gd name="T88" fmla="*/ 27 w 156"/>
                <a:gd name="T89" fmla="*/ 136 h 200"/>
                <a:gd name="T90" fmla="*/ 27 w 156"/>
                <a:gd name="T91" fmla="*/ 137 h 200"/>
                <a:gd name="T92" fmla="*/ 3 w 156"/>
                <a:gd name="T93" fmla="*/ 179 h 200"/>
                <a:gd name="T94" fmla="*/ 2 w 156"/>
                <a:gd name="T95" fmla="*/ 182 h 200"/>
                <a:gd name="T96" fmla="*/ 0 w 156"/>
                <a:gd name="T97" fmla="*/ 188 h 200"/>
                <a:gd name="T98" fmla="*/ 1 w 156"/>
                <a:gd name="T99" fmla="*/ 190 h 200"/>
                <a:gd name="T100" fmla="*/ 13 w 156"/>
                <a:gd name="T101" fmla="*/ 198 h 200"/>
                <a:gd name="T102" fmla="*/ 28 w 156"/>
                <a:gd name="T103" fmla="*/ 199 h 200"/>
                <a:gd name="T104" fmla="*/ 32 w 156"/>
                <a:gd name="T105" fmla="*/ 194 h 200"/>
                <a:gd name="T106" fmla="*/ 56 w 156"/>
                <a:gd name="T107" fmla="*/ 148 h 200"/>
                <a:gd name="T108" fmla="*/ 56 w 156"/>
                <a:gd name="T109" fmla="*/ 148 h 200"/>
                <a:gd name="T110" fmla="*/ 56 w 156"/>
                <a:gd name="T111" fmla="*/ 148 h 200"/>
                <a:gd name="T112" fmla="*/ 66 w 156"/>
                <a:gd name="T113" fmla="*/ 123 h 200"/>
                <a:gd name="T114" fmla="*/ 140 w 156"/>
                <a:gd name="T115" fmla="*/ 91 h 200"/>
                <a:gd name="T116" fmla="*/ 82 w 156"/>
                <a:gd name="T117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6" h="200">
                  <a:moveTo>
                    <a:pt x="21" y="194"/>
                  </a:moveTo>
                  <a:cubicBezTo>
                    <a:pt x="18" y="194"/>
                    <a:pt x="15" y="193"/>
                    <a:pt x="13" y="191"/>
                  </a:cubicBezTo>
                  <a:cubicBezTo>
                    <a:pt x="12" y="191"/>
                    <a:pt x="11" y="190"/>
                    <a:pt x="10" y="190"/>
                  </a:cubicBezTo>
                  <a:cubicBezTo>
                    <a:pt x="12" y="190"/>
                    <a:pt x="13" y="190"/>
                    <a:pt x="15" y="191"/>
                  </a:cubicBezTo>
                  <a:cubicBezTo>
                    <a:pt x="16" y="191"/>
                    <a:pt x="17" y="191"/>
                    <a:pt x="18" y="191"/>
                  </a:cubicBezTo>
                  <a:cubicBezTo>
                    <a:pt x="19" y="192"/>
                    <a:pt x="20" y="193"/>
                    <a:pt x="21" y="194"/>
                  </a:cubicBezTo>
                  <a:moveTo>
                    <a:pt x="7" y="185"/>
                  </a:moveTo>
                  <a:cubicBezTo>
                    <a:pt x="13" y="175"/>
                    <a:pt x="17" y="169"/>
                    <a:pt x="21" y="162"/>
                  </a:cubicBezTo>
                  <a:cubicBezTo>
                    <a:pt x="25" y="156"/>
                    <a:pt x="28" y="150"/>
                    <a:pt x="32" y="141"/>
                  </a:cubicBezTo>
                  <a:cubicBezTo>
                    <a:pt x="32" y="141"/>
                    <a:pt x="33" y="141"/>
                    <a:pt x="33" y="141"/>
                  </a:cubicBezTo>
                  <a:cubicBezTo>
                    <a:pt x="33" y="141"/>
                    <a:pt x="33" y="141"/>
                    <a:pt x="33" y="141"/>
                  </a:cubicBezTo>
                  <a:cubicBezTo>
                    <a:pt x="36" y="141"/>
                    <a:pt x="40" y="142"/>
                    <a:pt x="44" y="144"/>
                  </a:cubicBezTo>
                  <a:cubicBezTo>
                    <a:pt x="44" y="144"/>
                    <a:pt x="44" y="144"/>
                    <a:pt x="44" y="144"/>
                  </a:cubicBezTo>
                  <a:cubicBezTo>
                    <a:pt x="43" y="145"/>
                    <a:pt x="41" y="146"/>
                    <a:pt x="40" y="146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3" y="148"/>
                    <a:pt x="45" y="147"/>
                    <a:pt x="47" y="146"/>
                  </a:cubicBezTo>
                  <a:cubicBezTo>
                    <a:pt x="48" y="147"/>
                    <a:pt x="48" y="147"/>
                    <a:pt x="48" y="147"/>
                  </a:cubicBezTo>
                  <a:cubicBezTo>
                    <a:pt x="48" y="147"/>
                    <a:pt x="49" y="148"/>
                    <a:pt x="49" y="148"/>
                  </a:cubicBezTo>
                  <a:cubicBezTo>
                    <a:pt x="48" y="149"/>
                    <a:pt x="48" y="149"/>
                    <a:pt x="48" y="149"/>
                  </a:cubicBezTo>
                  <a:cubicBezTo>
                    <a:pt x="48" y="148"/>
                    <a:pt x="48" y="148"/>
                    <a:pt x="48" y="148"/>
                  </a:cubicBezTo>
                  <a:cubicBezTo>
                    <a:pt x="44" y="149"/>
                    <a:pt x="41" y="151"/>
                    <a:pt x="37" y="152"/>
                  </a:cubicBezTo>
                  <a:cubicBezTo>
                    <a:pt x="39" y="155"/>
                    <a:pt x="39" y="155"/>
                    <a:pt x="39" y="155"/>
                  </a:cubicBezTo>
                  <a:cubicBezTo>
                    <a:pt x="41" y="154"/>
                    <a:pt x="44" y="153"/>
                    <a:pt x="47" y="151"/>
                  </a:cubicBezTo>
                  <a:cubicBezTo>
                    <a:pt x="46" y="153"/>
                    <a:pt x="45" y="154"/>
                    <a:pt x="45" y="156"/>
                  </a:cubicBezTo>
                  <a:cubicBezTo>
                    <a:pt x="44" y="155"/>
                    <a:pt x="44" y="155"/>
                    <a:pt x="44" y="155"/>
                  </a:cubicBezTo>
                  <a:cubicBezTo>
                    <a:pt x="41" y="156"/>
                    <a:pt x="38" y="158"/>
                    <a:pt x="35" y="159"/>
                  </a:cubicBezTo>
                  <a:cubicBezTo>
                    <a:pt x="36" y="162"/>
                    <a:pt x="36" y="162"/>
                    <a:pt x="36" y="162"/>
                  </a:cubicBezTo>
                  <a:cubicBezTo>
                    <a:pt x="38" y="161"/>
                    <a:pt x="41" y="160"/>
                    <a:pt x="43" y="159"/>
                  </a:cubicBezTo>
                  <a:cubicBezTo>
                    <a:pt x="42" y="160"/>
                    <a:pt x="42" y="162"/>
                    <a:pt x="41" y="163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37" y="163"/>
                    <a:pt x="33" y="164"/>
                    <a:pt x="30" y="166"/>
                  </a:cubicBezTo>
                  <a:cubicBezTo>
                    <a:pt x="32" y="169"/>
                    <a:pt x="32" y="169"/>
                    <a:pt x="32" y="169"/>
                  </a:cubicBezTo>
                  <a:cubicBezTo>
                    <a:pt x="34" y="167"/>
                    <a:pt x="37" y="166"/>
                    <a:pt x="40" y="165"/>
                  </a:cubicBezTo>
                  <a:cubicBezTo>
                    <a:pt x="40" y="166"/>
                    <a:pt x="39" y="167"/>
                    <a:pt x="38" y="169"/>
                  </a:cubicBezTo>
                  <a:cubicBezTo>
                    <a:pt x="38" y="167"/>
                    <a:pt x="38" y="167"/>
                    <a:pt x="38" y="167"/>
                  </a:cubicBezTo>
                  <a:cubicBezTo>
                    <a:pt x="34" y="168"/>
                    <a:pt x="30" y="170"/>
                    <a:pt x="27" y="173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31" y="173"/>
                    <a:pt x="34" y="172"/>
                    <a:pt x="37" y="171"/>
                  </a:cubicBezTo>
                  <a:cubicBezTo>
                    <a:pt x="36" y="172"/>
                    <a:pt x="36" y="174"/>
                    <a:pt x="35" y="175"/>
                  </a:cubicBezTo>
                  <a:cubicBezTo>
                    <a:pt x="35" y="176"/>
                    <a:pt x="34" y="176"/>
                    <a:pt x="34" y="177"/>
                  </a:cubicBezTo>
                  <a:cubicBezTo>
                    <a:pt x="34" y="175"/>
                    <a:pt x="34" y="175"/>
                    <a:pt x="34" y="175"/>
                  </a:cubicBezTo>
                  <a:cubicBezTo>
                    <a:pt x="30" y="177"/>
                    <a:pt x="27" y="178"/>
                    <a:pt x="24" y="180"/>
                  </a:cubicBezTo>
                  <a:cubicBezTo>
                    <a:pt x="26" y="183"/>
                    <a:pt x="26" y="183"/>
                    <a:pt x="26" y="183"/>
                  </a:cubicBezTo>
                  <a:cubicBezTo>
                    <a:pt x="28" y="181"/>
                    <a:pt x="31" y="180"/>
                    <a:pt x="33" y="179"/>
                  </a:cubicBezTo>
                  <a:cubicBezTo>
                    <a:pt x="32" y="181"/>
                    <a:pt x="31" y="183"/>
                    <a:pt x="30" y="185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26" y="184"/>
                    <a:pt x="23" y="185"/>
                    <a:pt x="20" y="186"/>
                  </a:cubicBezTo>
                  <a:cubicBezTo>
                    <a:pt x="21" y="189"/>
                    <a:pt x="21" y="189"/>
                    <a:pt x="21" y="189"/>
                  </a:cubicBezTo>
                  <a:cubicBezTo>
                    <a:pt x="24" y="188"/>
                    <a:pt x="27" y="187"/>
                    <a:pt x="29" y="186"/>
                  </a:cubicBezTo>
                  <a:cubicBezTo>
                    <a:pt x="29" y="187"/>
                    <a:pt x="28" y="187"/>
                    <a:pt x="28" y="188"/>
                  </a:cubicBezTo>
                  <a:cubicBezTo>
                    <a:pt x="27" y="190"/>
                    <a:pt x="26" y="191"/>
                    <a:pt x="26" y="192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4" y="193"/>
                    <a:pt x="24" y="193"/>
                    <a:pt x="24" y="193"/>
                  </a:cubicBezTo>
                  <a:cubicBezTo>
                    <a:pt x="23" y="192"/>
                    <a:pt x="22" y="190"/>
                    <a:pt x="20" y="188"/>
                  </a:cubicBezTo>
                  <a:cubicBezTo>
                    <a:pt x="18" y="188"/>
                    <a:pt x="16" y="188"/>
                    <a:pt x="15" y="187"/>
                  </a:cubicBezTo>
                  <a:cubicBezTo>
                    <a:pt x="13" y="187"/>
                    <a:pt x="11" y="187"/>
                    <a:pt x="8" y="187"/>
                  </a:cubicBezTo>
                  <a:cubicBezTo>
                    <a:pt x="7" y="187"/>
                    <a:pt x="7" y="187"/>
                    <a:pt x="7" y="187"/>
                  </a:cubicBezTo>
                  <a:cubicBezTo>
                    <a:pt x="7" y="187"/>
                    <a:pt x="7" y="187"/>
                    <a:pt x="7" y="187"/>
                  </a:cubicBezTo>
                  <a:cubicBezTo>
                    <a:pt x="7" y="188"/>
                    <a:pt x="7" y="188"/>
                    <a:pt x="7" y="188"/>
                  </a:cubicBezTo>
                  <a:cubicBezTo>
                    <a:pt x="7" y="187"/>
                    <a:pt x="7" y="187"/>
                    <a:pt x="7" y="187"/>
                  </a:cubicBezTo>
                  <a:cubicBezTo>
                    <a:pt x="7" y="187"/>
                    <a:pt x="7" y="186"/>
                    <a:pt x="7" y="185"/>
                  </a:cubicBezTo>
                  <a:cubicBezTo>
                    <a:pt x="7" y="185"/>
                    <a:pt x="7" y="185"/>
                    <a:pt x="7" y="185"/>
                  </a:cubicBezTo>
                  <a:cubicBezTo>
                    <a:pt x="7" y="185"/>
                    <a:pt x="7" y="185"/>
                    <a:pt x="7" y="185"/>
                  </a:cubicBezTo>
                  <a:moveTo>
                    <a:pt x="49" y="140"/>
                  </a:moveTo>
                  <a:cubicBezTo>
                    <a:pt x="47" y="139"/>
                    <a:pt x="45" y="138"/>
                    <a:pt x="43" y="137"/>
                  </a:cubicBezTo>
                  <a:cubicBezTo>
                    <a:pt x="42" y="136"/>
                    <a:pt x="41" y="136"/>
                    <a:pt x="40" y="136"/>
                  </a:cubicBezTo>
                  <a:cubicBezTo>
                    <a:pt x="42" y="132"/>
                    <a:pt x="44" y="127"/>
                    <a:pt x="46" y="123"/>
                  </a:cubicBezTo>
                  <a:cubicBezTo>
                    <a:pt x="47" y="120"/>
                    <a:pt x="49" y="117"/>
                    <a:pt x="49" y="115"/>
                  </a:cubicBezTo>
                  <a:cubicBezTo>
                    <a:pt x="49" y="115"/>
                    <a:pt x="49" y="115"/>
                    <a:pt x="49" y="115"/>
                  </a:cubicBezTo>
                  <a:cubicBezTo>
                    <a:pt x="53" y="117"/>
                    <a:pt x="56" y="119"/>
                    <a:pt x="60" y="121"/>
                  </a:cubicBezTo>
                  <a:cubicBezTo>
                    <a:pt x="56" y="127"/>
                    <a:pt x="52" y="133"/>
                    <a:pt x="49" y="140"/>
                  </a:cubicBezTo>
                  <a:moveTo>
                    <a:pt x="86" y="120"/>
                  </a:moveTo>
                  <a:cubicBezTo>
                    <a:pt x="73" y="120"/>
                    <a:pt x="61" y="115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30" y="94"/>
                    <a:pt x="19" y="67"/>
                    <a:pt x="34" y="38"/>
                  </a:cubicBezTo>
                  <a:cubicBezTo>
                    <a:pt x="45" y="16"/>
                    <a:pt x="63" y="6"/>
                    <a:pt x="82" y="6"/>
                  </a:cubicBezTo>
                  <a:cubicBezTo>
                    <a:pt x="119" y="6"/>
                    <a:pt x="156" y="43"/>
                    <a:pt x="134" y="88"/>
                  </a:cubicBezTo>
                  <a:cubicBezTo>
                    <a:pt x="123" y="110"/>
                    <a:pt x="104" y="120"/>
                    <a:pt x="86" y="120"/>
                  </a:cubicBezTo>
                  <a:moveTo>
                    <a:pt x="82" y="0"/>
                  </a:moveTo>
                  <a:cubicBezTo>
                    <a:pt x="59" y="0"/>
                    <a:pt x="39" y="13"/>
                    <a:pt x="28" y="35"/>
                  </a:cubicBezTo>
                  <a:cubicBezTo>
                    <a:pt x="18" y="56"/>
                    <a:pt x="18" y="77"/>
                    <a:pt x="29" y="95"/>
                  </a:cubicBezTo>
                  <a:cubicBezTo>
                    <a:pt x="33" y="101"/>
                    <a:pt x="38" y="107"/>
                    <a:pt x="44" y="111"/>
                  </a:cubicBezTo>
                  <a:cubicBezTo>
                    <a:pt x="43" y="114"/>
                    <a:pt x="42" y="117"/>
                    <a:pt x="40" y="121"/>
                  </a:cubicBezTo>
                  <a:cubicBezTo>
                    <a:pt x="38" y="126"/>
                    <a:pt x="35" y="131"/>
                    <a:pt x="33" y="135"/>
                  </a:cubicBezTo>
                  <a:cubicBezTo>
                    <a:pt x="32" y="135"/>
                    <a:pt x="31" y="135"/>
                    <a:pt x="30" y="135"/>
                  </a:cubicBezTo>
                  <a:cubicBezTo>
                    <a:pt x="29" y="135"/>
                    <a:pt x="28" y="136"/>
                    <a:pt x="27" y="136"/>
                  </a:cubicBezTo>
                  <a:cubicBezTo>
                    <a:pt x="27" y="136"/>
                    <a:pt x="27" y="136"/>
                    <a:pt x="27" y="136"/>
                  </a:cubicBezTo>
                  <a:cubicBezTo>
                    <a:pt x="27" y="136"/>
                    <a:pt x="27" y="136"/>
                    <a:pt x="27" y="136"/>
                  </a:cubicBezTo>
                  <a:cubicBezTo>
                    <a:pt x="27" y="137"/>
                    <a:pt x="27" y="137"/>
                    <a:pt x="27" y="137"/>
                  </a:cubicBezTo>
                  <a:cubicBezTo>
                    <a:pt x="27" y="137"/>
                    <a:pt x="27" y="137"/>
                    <a:pt x="27" y="137"/>
                  </a:cubicBezTo>
                  <a:cubicBezTo>
                    <a:pt x="23" y="147"/>
                    <a:pt x="19" y="153"/>
                    <a:pt x="16" y="159"/>
                  </a:cubicBezTo>
                  <a:cubicBezTo>
                    <a:pt x="12" y="165"/>
                    <a:pt x="8" y="171"/>
                    <a:pt x="3" y="179"/>
                  </a:cubicBezTo>
                  <a:cubicBezTo>
                    <a:pt x="3" y="180"/>
                    <a:pt x="3" y="180"/>
                    <a:pt x="3" y="180"/>
                  </a:cubicBezTo>
                  <a:cubicBezTo>
                    <a:pt x="2" y="180"/>
                    <a:pt x="2" y="181"/>
                    <a:pt x="2" y="182"/>
                  </a:cubicBezTo>
                  <a:cubicBezTo>
                    <a:pt x="1" y="182"/>
                    <a:pt x="1" y="184"/>
                    <a:pt x="1" y="185"/>
                  </a:cubicBezTo>
                  <a:cubicBezTo>
                    <a:pt x="0" y="186"/>
                    <a:pt x="0" y="187"/>
                    <a:pt x="0" y="188"/>
                  </a:cubicBezTo>
                  <a:cubicBezTo>
                    <a:pt x="0" y="188"/>
                    <a:pt x="0" y="188"/>
                    <a:pt x="0" y="189"/>
                  </a:cubicBezTo>
                  <a:cubicBezTo>
                    <a:pt x="1" y="189"/>
                    <a:pt x="1" y="190"/>
                    <a:pt x="1" y="190"/>
                  </a:cubicBezTo>
                  <a:cubicBezTo>
                    <a:pt x="2" y="192"/>
                    <a:pt x="3" y="193"/>
                    <a:pt x="5" y="194"/>
                  </a:cubicBezTo>
                  <a:cubicBezTo>
                    <a:pt x="7" y="196"/>
                    <a:pt x="10" y="197"/>
                    <a:pt x="13" y="198"/>
                  </a:cubicBezTo>
                  <a:cubicBezTo>
                    <a:pt x="16" y="199"/>
                    <a:pt x="19" y="200"/>
                    <a:pt x="22" y="200"/>
                  </a:cubicBezTo>
                  <a:cubicBezTo>
                    <a:pt x="24" y="200"/>
                    <a:pt x="26" y="200"/>
                    <a:pt x="28" y="199"/>
                  </a:cubicBezTo>
                  <a:cubicBezTo>
                    <a:pt x="29" y="198"/>
                    <a:pt x="29" y="198"/>
                    <a:pt x="29" y="197"/>
                  </a:cubicBezTo>
                  <a:cubicBezTo>
                    <a:pt x="30" y="196"/>
                    <a:pt x="31" y="195"/>
                    <a:pt x="32" y="194"/>
                  </a:cubicBezTo>
                  <a:cubicBezTo>
                    <a:pt x="35" y="189"/>
                    <a:pt x="39" y="181"/>
                    <a:pt x="43" y="172"/>
                  </a:cubicBezTo>
                  <a:cubicBezTo>
                    <a:pt x="48" y="164"/>
                    <a:pt x="52" y="155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5" y="147"/>
                    <a:pt x="55" y="145"/>
                    <a:pt x="54" y="144"/>
                  </a:cubicBezTo>
                  <a:cubicBezTo>
                    <a:pt x="58" y="136"/>
                    <a:pt x="61" y="130"/>
                    <a:pt x="66" y="123"/>
                  </a:cubicBezTo>
                  <a:cubicBezTo>
                    <a:pt x="72" y="125"/>
                    <a:pt x="79" y="126"/>
                    <a:pt x="86" y="126"/>
                  </a:cubicBezTo>
                  <a:cubicBezTo>
                    <a:pt x="109" y="126"/>
                    <a:pt x="129" y="113"/>
                    <a:pt x="140" y="91"/>
                  </a:cubicBezTo>
                  <a:cubicBezTo>
                    <a:pt x="150" y="70"/>
                    <a:pt x="149" y="49"/>
                    <a:pt x="138" y="31"/>
                  </a:cubicBezTo>
                  <a:cubicBezTo>
                    <a:pt x="127" y="12"/>
                    <a:pt x="105" y="0"/>
                    <a:pt x="8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8" name="Freeform 849"/>
            <p:cNvSpPr>
              <a:spLocks noEditPoints="1"/>
            </p:cNvSpPr>
            <p:nvPr/>
          </p:nvSpPr>
          <p:spPr bwMode="auto">
            <a:xfrm>
              <a:off x="2789" y="2946"/>
              <a:ext cx="111" cy="64"/>
            </a:xfrm>
            <a:custGeom>
              <a:avLst/>
              <a:gdLst>
                <a:gd name="T0" fmla="*/ 7 w 47"/>
                <a:gd name="T1" fmla="*/ 24 h 27"/>
                <a:gd name="T2" fmla="*/ 7 w 47"/>
                <a:gd name="T3" fmla="*/ 24 h 27"/>
                <a:gd name="T4" fmla="*/ 6 w 47"/>
                <a:gd name="T5" fmla="*/ 24 h 27"/>
                <a:gd name="T6" fmla="*/ 4 w 47"/>
                <a:gd name="T7" fmla="*/ 23 h 27"/>
                <a:gd name="T8" fmla="*/ 4 w 47"/>
                <a:gd name="T9" fmla="*/ 21 h 27"/>
                <a:gd name="T10" fmla="*/ 8 w 47"/>
                <a:gd name="T11" fmla="*/ 13 h 27"/>
                <a:gd name="T12" fmla="*/ 15 w 47"/>
                <a:gd name="T13" fmla="*/ 7 h 27"/>
                <a:gd name="T14" fmla="*/ 29 w 47"/>
                <a:gd name="T15" fmla="*/ 3 h 27"/>
                <a:gd name="T16" fmla="*/ 29 w 47"/>
                <a:gd name="T17" fmla="*/ 3 h 27"/>
                <a:gd name="T18" fmla="*/ 29 w 47"/>
                <a:gd name="T19" fmla="*/ 3 h 27"/>
                <a:gd name="T20" fmla="*/ 41 w 47"/>
                <a:gd name="T21" fmla="*/ 8 h 27"/>
                <a:gd name="T22" fmla="*/ 44 w 47"/>
                <a:gd name="T23" fmla="*/ 12 h 27"/>
                <a:gd name="T24" fmla="*/ 44 w 47"/>
                <a:gd name="T25" fmla="*/ 12 h 27"/>
                <a:gd name="T26" fmla="*/ 43 w 47"/>
                <a:gd name="T27" fmla="*/ 13 h 27"/>
                <a:gd name="T28" fmla="*/ 42 w 47"/>
                <a:gd name="T29" fmla="*/ 14 h 27"/>
                <a:gd name="T30" fmla="*/ 42 w 47"/>
                <a:gd name="T31" fmla="*/ 14 h 27"/>
                <a:gd name="T32" fmla="*/ 42 w 47"/>
                <a:gd name="T33" fmla="*/ 14 h 27"/>
                <a:gd name="T34" fmla="*/ 40 w 47"/>
                <a:gd name="T35" fmla="*/ 13 h 27"/>
                <a:gd name="T36" fmla="*/ 39 w 47"/>
                <a:gd name="T37" fmla="*/ 15 h 27"/>
                <a:gd name="T38" fmla="*/ 40 w 47"/>
                <a:gd name="T39" fmla="*/ 13 h 27"/>
                <a:gd name="T40" fmla="*/ 31 w 47"/>
                <a:gd name="T41" fmla="*/ 11 h 27"/>
                <a:gd name="T42" fmla="*/ 18 w 47"/>
                <a:gd name="T43" fmla="*/ 16 h 27"/>
                <a:gd name="T44" fmla="*/ 12 w 47"/>
                <a:gd name="T45" fmla="*/ 22 h 27"/>
                <a:gd name="T46" fmla="*/ 7 w 47"/>
                <a:gd name="T47" fmla="*/ 24 h 27"/>
                <a:gd name="T48" fmla="*/ 29 w 47"/>
                <a:gd name="T49" fmla="*/ 0 h 27"/>
                <a:gd name="T50" fmla="*/ 28 w 47"/>
                <a:gd name="T51" fmla="*/ 0 h 27"/>
                <a:gd name="T52" fmla="*/ 28 w 47"/>
                <a:gd name="T53" fmla="*/ 0 h 27"/>
                <a:gd name="T54" fmla="*/ 14 w 47"/>
                <a:gd name="T55" fmla="*/ 4 h 27"/>
                <a:gd name="T56" fmla="*/ 6 w 47"/>
                <a:gd name="T57" fmla="*/ 11 h 27"/>
                <a:gd name="T58" fmla="*/ 1 w 47"/>
                <a:gd name="T59" fmla="*/ 21 h 27"/>
                <a:gd name="T60" fmla="*/ 1 w 47"/>
                <a:gd name="T61" fmla="*/ 24 h 27"/>
                <a:gd name="T62" fmla="*/ 4 w 47"/>
                <a:gd name="T63" fmla="*/ 27 h 27"/>
                <a:gd name="T64" fmla="*/ 7 w 47"/>
                <a:gd name="T65" fmla="*/ 27 h 27"/>
                <a:gd name="T66" fmla="*/ 14 w 47"/>
                <a:gd name="T67" fmla="*/ 25 h 27"/>
                <a:gd name="T68" fmla="*/ 20 w 47"/>
                <a:gd name="T69" fmla="*/ 19 h 27"/>
                <a:gd name="T70" fmla="*/ 31 w 47"/>
                <a:gd name="T71" fmla="*/ 14 h 27"/>
                <a:gd name="T72" fmla="*/ 31 w 47"/>
                <a:gd name="T73" fmla="*/ 14 h 27"/>
                <a:gd name="T74" fmla="*/ 39 w 47"/>
                <a:gd name="T75" fmla="*/ 16 h 27"/>
                <a:gd name="T76" fmla="*/ 41 w 47"/>
                <a:gd name="T77" fmla="*/ 17 h 27"/>
                <a:gd name="T78" fmla="*/ 41 w 47"/>
                <a:gd name="T79" fmla="*/ 17 h 27"/>
                <a:gd name="T80" fmla="*/ 42 w 47"/>
                <a:gd name="T81" fmla="*/ 17 h 27"/>
                <a:gd name="T82" fmla="*/ 45 w 47"/>
                <a:gd name="T83" fmla="*/ 15 h 27"/>
                <a:gd name="T84" fmla="*/ 47 w 47"/>
                <a:gd name="T85" fmla="*/ 12 h 27"/>
                <a:gd name="T86" fmla="*/ 47 w 47"/>
                <a:gd name="T87" fmla="*/ 12 h 27"/>
                <a:gd name="T88" fmla="*/ 43 w 47"/>
                <a:gd name="T89" fmla="*/ 5 h 27"/>
                <a:gd name="T90" fmla="*/ 29 w 47"/>
                <a:gd name="T9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27">
                  <a:moveTo>
                    <a:pt x="7" y="24"/>
                  </a:moveTo>
                  <a:cubicBezTo>
                    <a:pt x="7" y="24"/>
                    <a:pt x="7" y="24"/>
                    <a:pt x="7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4" y="23"/>
                    <a:pt x="4" y="23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4" y="19"/>
                    <a:pt x="6" y="15"/>
                    <a:pt x="8" y="13"/>
                  </a:cubicBezTo>
                  <a:cubicBezTo>
                    <a:pt x="11" y="10"/>
                    <a:pt x="14" y="8"/>
                    <a:pt x="15" y="7"/>
                  </a:cubicBezTo>
                  <a:cubicBezTo>
                    <a:pt x="19" y="5"/>
                    <a:pt x="24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3" y="3"/>
                    <a:pt x="38" y="5"/>
                    <a:pt x="41" y="8"/>
                  </a:cubicBezTo>
                  <a:cubicBezTo>
                    <a:pt x="43" y="9"/>
                    <a:pt x="44" y="10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3" y="13"/>
                    <a:pt x="43" y="13"/>
                  </a:cubicBezTo>
                  <a:cubicBezTo>
                    <a:pt x="43" y="14"/>
                    <a:pt x="42" y="14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1" y="14"/>
                    <a:pt x="41" y="14"/>
                    <a:pt x="40" y="13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37" y="12"/>
                    <a:pt x="34" y="11"/>
                    <a:pt x="31" y="11"/>
                  </a:cubicBezTo>
                  <a:cubicBezTo>
                    <a:pt x="26" y="11"/>
                    <a:pt x="21" y="13"/>
                    <a:pt x="18" y="16"/>
                  </a:cubicBezTo>
                  <a:cubicBezTo>
                    <a:pt x="16" y="18"/>
                    <a:pt x="14" y="21"/>
                    <a:pt x="12" y="22"/>
                  </a:cubicBezTo>
                  <a:cubicBezTo>
                    <a:pt x="10" y="23"/>
                    <a:pt x="8" y="24"/>
                    <a:pt x="7" y="24"/>
                  </a:cubicBezTo>
                  <a:moveTo>
                    <a:pt x="29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3" y="0"/>
                    <a:pt x="18" y="2"/>
                    <a:pt x="14" y="4"/>
                  </a:cubicBezTo>
                  <a:cubicBezTo>
                    <a:pt x="12" y="5"/>
                    <a:pt x="9" y="8"/>
                    <a:pt x="6" y="11"/>
                  </a:cubicBezTo>
                  <a:cubicBezTo>
                    <a:pt x="3" y="14"/>
                    <a:pt x="1" y="17"/>
                    <a:pt x="1" y="21"/>
                  </a:cubicBezTo>
                  <a:cubicBezTo>
                    <a:pt x="0" y="22"/>
                    <a:pt x="1" y="23"/>
                    <a:pt x="1" y="24"/>
                  </a:cubicBezTo>
                  <a:cubicBezTo>
                    <a:pt x="2" y="25"/>
                    <a:pt x="3" y="26"/>
                    <a:pt x="4" y="27"/>
                  </a:cubicBezTo>
                  <a:cubicBezTo>
                    <a:pt x="5" y="27"/>
                    <a:pt x="6" y="27"/>
                    <a:pt x="7" y="27"/>
                  </a:cubicBezTo>
                  <a:cubicBezTo>
                    <a:pt x="10" y="27"/>
                    <a:pt x="12" y="26"/>
                    <a:pt x="14" y="25"/>
                  </a:cubicBezTo>
                  <a:cubicBezTo>
                    <a:pt x="16" y="23"/>
                    <a:pt x="18" y="20"/>
                    <a:pt x="20" y="19"/>
                  </a:cubicBezTo>
                  <a:cubicBezTo>
                    <a:pt x="23" y="16"/>
                    <a:pt x="27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6" y="15"/>
                    <a:pt x="39" y="16"/>
                  </a:cubicBezTo>
                  <a:cubicBezTo>
                    <a:pt x="39" y="16"/>
                    <a:pt x="40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3" y="17"/>
                    <a:pt x="45" y="16"/>
                    <a:pt x="45" y="15"/>
                  </a:cubicBezTo>
                  <a:cubicBezTo>
                    <a:pt x="46" y="14"/>
                    <a:pt x="47" y="13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9"/>
                    <a:pt x="45" y="7"/>
                    <a:pt x="43" y="5"/>
                  </a:cubicBezTo>
                  <a:cubicBezTo>
                    <a:pt x="39" y="2"/>
                    <a:pt x="34" y="0"/>
                    <a:pt x="2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29" name="Rectangle 850"/>
            <p:cNvSpPr>
              <a:spLocks noChangeArrowheads="1"/>
            </p:cNvSpPr>
            <p:nvPr/>
          </p:nvSpPr>
          <p:spPr bwMode="auto">
            <a:xfrm>
              <a:off x="2917" y="2979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0" name="Freeform 851"/>
            <p:cNvSpPr>
              <a:spLocks/>
            </p:cNvSpPr>
            <p:nvPr/>
          </p:nvSpPr>
          <p:spPr bwMode="auto">
            <a:xfrm>
              <a:off x="2917" y="29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1" name="Freeform 852"/>
            <p:cNvSpPr>
              <a:spLocks noEditPoints="1"/>
            </p:cNvSpPr>
            <p:nvPr/>
          </p:nvSpPr>
          <p:spPr bwMode="auto">
            <a:xfrm>
              <a:off x="2900" y="2979"/>
              <a:ext cx="31" cy="31"/>
            </a:xfrm>
            <a:custGeom>
              <a:avLst/>
              <a:gdLst>
                <a:gd name="T0" fmla="*/ 6 w 13"/>
                <a:gd name="T1" fmla="*/ 10 h 13"/>
                <a:gd name="T2" fmla="*/ 6 w 13"/>
                <a:gd name="T3" fmla="*/ 10 h 13"/>
                <a:gd name="T4" fmla="*/ 5 w 13"/>
                <a:gd name="T5" fmla="*/ 10 h 13"/>
                <a:gd name="T6" fmla="*/ 3 w 13"/>
                <a:gd name="T7" fmla="*/ 7 h 13"/>
                <a:gd name="T8" fmla="*/ 4 w 13"/>
                <a:gd name="T9" fmla="*/ 5 h 13"/>
                <a:gd name="T10" fmla="*/ 7 w 13"/>
                <a:gd name="T11" fmla="*/ 3 h 13"/>
                <a:gd name="T12" fmla="*/ 7 w 13"/>
                <a:gd name="T13" fmla="*/ 3 h 13"/>
                <a:gd name="T14" fmla="*/ 7 w 13"/>
                <a:gd name="T15" fmla="*/ 3 h 13"/>
                <a:gd name="T16" fmla="*/ 7 w 13"/>
                <a:gd name="T17" fmla="*/ 3 h 13"/>
                <a:gd name="T18" fmla="*/ 10 w 13"/>
                <a:gd name="T19" fmla="*/ 5 h 13"/>
                <a:gd name="T20" fmla="*/ 10 w 13"/>
                <a:gd name="T21" fmla="*/ 5 h 13"/>
                <a:gd name="T22" fmla="*/ 10 w 13"/>
                <a:gd name="T23" fmla="*/ 6 h 13"/>
                <a:gd name="T24" fmla="*/ 10 w 13"/>
                <a:gd name="T25" fmla="*/ 6 h 13"/>
                <a:gd name="T26" fmla="*/ 8 w 13"/>
                <a:gd name="T27" fmla="*/ 9 h 13"/>
                <a:gd name="T28" fmla="*/ 6 w 13"/>
                <a:gd name="T29" fmla="*/ 10 h 13"/>
                <a:gd name="T30" fmla="*/ 7 w 13"/>
                <a:gd name="T31" fmla="*/ 0 h 13"/>
                <a:gd name="T32" fmla="*/ 7 w 13"/>
                <a:gd name="T33" fmla="*/ 0 h 13"/>
                <a:gd name="T34" fmla="*/ 7 w 13"/>
                <a:gd name="T35" fmla="*/ 0 h 13"/>
                <a:gd name="T36" fmla="*/ 7 w 13"/>
                <a:gd name="T37" fmla="*/ 0 h 13"/>
                <a:gd name="T38" fmla="*/ 1 w 13"/>
                <a:gd name="T39" fmla="*/ 4 h 13"/>
                <a:gd name="T40" fmla="*/ 0 w 13"/>
                <a:gd name="T41" fmla="*/ 7 h 13"/>
                <a:gd name="T42" fmla="*/ 3 w 13"/>
                <a:gd name="T43" fmla="*/ 12 h 13"/>
                <a:gd name="T44" fmla="*/ 6 w 13"/>
                <a:gd name="T45" fmla="*/ 13 h 13"/>
                <a:gd name="T46" fmla="*/ 10 w 13"/>
                <a:gd name="T47" fmla="*/ 12 h 13"/>
                <a:gd name="T48" fmla="*/ 13 w 13"/>
                <a:gd name="T49" fmla="*/ 7 h 13"/>
                <a:gd name="T50" fmla="*/ 13 w 13"/>
                <a:gd name="T51" fmla="*/ 6 h 13"/>
                <a:gd name="T52" fmla="*/ 13 w 13"/>
                <a:gd name="T53" fmla="*/ 4 h 13"/>
                <a:gd name="T54" fmla="*/ 7 w 13"/>
                <a:gd name="T5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" h="13">
                  <a:moveTo>
                    <a:pt x="6" y="10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5" y="10"/>
                    <a:pt x="5" y="10"/>
                  </a:cubicBezTo>
                  <a:cubicBezTo>
                    <a:pt x="4" y="9"/>
                    <a:pt x="3" y="8"/>
                    <a:pt x="3" y="7"/>
                  </a:cubicBezTo>
                  <a:cubicBezTo>
                    <a:pt x="3" y="6"/>
                    <a:pt x="3" y="6"/>
                    <a:pt x="4" y="5"/>
                  </a:cubicBezTo>
                  <a:cubicBezTo>
                    <a:pt x="4" y="4"/>
                    <a:pt x="6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9" y="4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8"/>
                    <a:pt x="9" y="9"/>
                    <a:pt x="8" y="9"/>
                  </a:cubicBezTo>
                  <a:cubicBezTo>
                    <a:pt x="8" y="10"/>
                    <a:pt x="7" y="10"/>
                    <a:pt x="6" y="1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2" y="2"/>
                    <a:pt x="1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9"/>
                    <a:pt x="1" y="11"/>
                    <a:pt x="3" y="12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7" y="13"/>
                    <a:pt x="9" y="13"/>
                    <a:pt x="10" y="12"/>
                  </a:cubicBezTo>
                  <a:cubicBezTo>
                    <a:pt x="12" y="11"/>
                    <a:pt x="13" y="9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5"/>
                    <a:pt x="13" y="5"/>
                    <a:pt x="13" y="4"/>
                  </a:cubicBezTo>
                  <a:cubicBezTo>
                    <a:pt x="12" y="2"/>
                    <a:pt x="9" y="0"/>
                    <a:pt x="7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2" name="Freeform 853"/>
            <p:cNvSpPr>
              <a:spLocks noEditPoints="1"/>
            </p:cNvSpPr>
            <p:nvPr/>
          </p:nvSpPr>
          <p:spPr bwMode="auto">
            <a:xfrm>
              <a:off x="5381" y="2456"/>
              <a:ext cx="190" cy="218"/>
            </a:xfrm>
            <a:custGeom>
              <a:avLst/>
              <a:gdLst>
                <a:gd name="T0" fmla="*/ 59 w 80"/>
                <a:gd name="T1" fmla="*/ 56 h 92"/>
                <a:gd name="T2" fmla="*/ 50 w 80"/>
                <a:gd name="T3" fmla="*/ 58 h 92"/>
                <a:gd name="T4" fmla="*/ 9 w 80"/>
                <a:gd name="T5" fmla="*/ 78 h 92"/>
                <a:gd name="T6" fmla="*/ 13 w 80"/>
                <a:gd name="T7" fmla="*/ 82 h 92"/>
                <a:gd name="T8" fmla="*/ 67 w 80"/>
                <a:gd name="T9" fmla="*/ 40 h 92"/>
                <a:gd name="T10" fmla="*/ 64 w 80"/>
                <a:gd name="T11" fmla="*/ 42 h 92"/>
                <a:gd name="T12" fmla="*/ 66 w 80"/>
                <a:gd name="T13" fmla="*/ 38 h 92"/>
                <a:gd name="T14" fmla="*/ 47 w 80"/>
                <a:gd name="T15" fmla="*/ 57 h 92"/>
                <a:gd name="T16" fmla="*/ 25 w 80"/>
                <a:gd name="T17" fmla="*/ 34 h 92"/>
                <a:gd name="T18" fmla="*/ 39 w 80"/>
                <a:gd name="T19" fmla="*/ 19 h 92"/>
                <a:gd name="T20" fmla="*/ 37 w 80"/>
                <a:gd name="T21" fmla="*/ 24 h 92"/>
                <a:gd name="T22" fmla="*/ 35 w 80"/>
                <a:gd name="T23" fmla="*/ 31 h 92"/>
                <a:gd name="T24" fmla="*/ 56 w 80"/>
                <a:gd name="T25" fmla="*/ 46 h 92"/>
                <a:gd name="T26" fmla="*/ 57 w 80"/>
                <a:gd name="T27" fmla="*/ 46 h 92"/>
                <a:gd name="T28" fmla="*/ 68 w 80"/>
                <a:gd name="T29" fmla="*/ 44 h 92"/>
                <a:gd name="T30" fmla="*/ 62 w 80"/>
                <a:gd name="T31" fmla="*/ 54 h 92"/>
                <a:gd name="T32" fmla="*/ 59 w 80"/>
                <a:gd name="T33" fmla="*/ 54 h 92"/>
                <a:gd name="T34" fmla="*/ 48 w 80"/>
                <a:gd name="T35" fmla="*/ 57 h 92"/>
                <a:gd name="T36" fmla="*/ 39 w 80"/>
                <a:gd name="T37" fmla="*/ 31 h 92"/>
                <a:gd name="T38" fmla="*/ 57 w 80"/>
                <a:gd name="T39" fmla="*/ 20 h 92"/>
                <a:gd name="T40" fmla="*/ 71 w 80"/>
                <a:gd name="T41" fmla="*/ 25 h 92"/>
                <a:gd name="T42" fmla="*/ 63 w 80"/>
                <a:gd name="T43" fmla="*/ 24 h 92"/>
                <a:gd name="T44" fmla="*/ 62 w 80"/>
                <a:gd name="T45" fmla="*/ 26 h 92"/>
                <a:gd name="T46" fmla="*/ 68 w 80"/>
                <a:gd name="T47" fmla="*/ 28 h 92"/>
                <a:gd name="T48" fmla="*/ 61 w 80"/>
                <a:gd name="T49" fmla="*/ 28 h 92"/>
                <a:gd name="T50" fmla="*/ 66 w 80"/>
                <a:gd name="T51" fmla="*/ 31 h 92"/>
                <a:gd name="T52" fmla="*/ 59 w 80"/>
                <a:gd name="T53" fmla="*/ 31 h 92"/>
                <a:gd name="T54" fmla="*/ 58 w 80"/>
                <a:gd name="T55" fmla="*/ 33 h 92"/>
                <a:gd name="T56" fmla="*/ 65 w 80"/>
                <a:gd name="T57" fmla="*/ 33 h 92"/>
                <a:gd name="T58" fmla="*/ 56 w 80"/>
                <a:gd name="T59" fmla="*/ 35 h 92"/>
                <a:gd name="T60" fmla="*/ 62 w 80"/>
                <a:gd name="T61" fmla="*/ 37 h 92"/>
                <a:gd name="T62" fmla="*/ 55 w 80"/>
                <a:gd name="T63" fmla="*/ 38 h 92"/>
                <a:gd name="T64" fmla="*/ 54 w 80"/>
                <a:gd name="T65" fmla="*/ 39 h 92"/>
                <a:gd name="T66" fmla="*/ 59 w 80"/>
                <a:gd name="T67" fmla="*/ 40 h 92"/>
                <a:gd name="T68" fmla="*/ 52 w 80"/>
                <a:gd name="T69" fmla="*/ 41 h 92"/>
                <a:gd name="T70" fmla="*/ 51 w 80"/>
                <a:gd name="T71" fmla="*/ 42 h 92"/>
                <a:gd name="T72" fmla="*/ 51 w 80"/>
                <a:gd name="T73" fmla="*/ 43 h 92"/>
                <a:gd name="T74" fmla="*/ 54 w 80"/>
                <a:gd name="T75" fmla="*/ 9 h 92"/>
                <a:gd name="T76" fmla="*/ 61 w 80"/>
                <a:gd name="T77" fmla="*/ 4 h 92"/>
                <a:gd name="T78" fmla="*/ 72 w 80"/>
                <a:gd name="T79" fmla="*/ 8 h 92"/>
                <a:gd name="T80" fmla="*/ 70 w 80"/>
                <a:gd name="T81" fmla="*/ 20 h 92"/>
                <a:gd name="T82" fmla="*/ 60 w 80"/>
                <a:gd name="T83" fmla="*/ 0 h 92"/>
                <a:gd name="T84" fmla="*/ 52 w 80"/>
                <a:gd name="T85" fmla="*/ 3 h 92"/>
                <a:gd name="T86" fmla="*/ 39 w 80"/>
                <a:gd name="T87" fmla="*/ 15 h 92"/>
                <a:gd name="T88" fmla="*/ 22 w 80"/>
                <a:gd name="T89" fmla="*/ 34 h 92"/>
                <a:gd name="T90" fmla="*/ 6 w 80"/>
                <a:gd name="T91" fmla="*/ 76 h 92"/>
                <a:gd name="T92" fmla="*/ 3 w 80"/>
                <a:gd name="T93" fmla="*/ 84 h 92"/>
                <a:gd name="T94" fmla="*/ 2 w 80"/>
                <a:gd name="T95" fmla="*/ 92 h 92"/>
                <a:gd name="T96" fmla="*/ 16 w 80"/>
                <a:gd name="T97" fmla="*/ 85 h 92"/>
                <a:gd name="T98" fmla="*/ 52 w 80"/>
                <a:gd name="T99" fmla="*/ 61 h 92"/>
                <a:gd name="T100" fmla="*/ 71 w 80"/>
                <a:gd name="T101" fmla="*/ 44 h 92"/>
                <a:gd name="T102" fmla="*/ 79 w 80"/>
                <a:gd name="T103" fmla="*/ 18 h 92"/>
                <a:gd name="T104" fmla="*/ 60 w 80"/>
                <a:gd name="T10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0" h="92">
                  <a:moveTo>
                    <a:pt x="50" y="58"/>
                  </a:moveTo>
                  <a:cubicBezTo>
                    <a:pt x="50" y="58"/>
                    <a:pt x="50" y="58"/>
                    <a:pt x="50" y="58"/>
                  </a:cubicBezTo>
                  <a:cubicBezTo>
                    <a:pt x="53" y="57"/>
                    <a:pt x="56" y="57"/>
                    <a:pt x="59" y="56"/>
                  </a:cubicBezTo>
                  <a:cubicBezTo>
                    <a:pt x="58" y="57"/>
                    <a:pt x="56" y="57"/>
                    <a:pt x="55" y="58"/>
                  </a:cubicBezTo>
                  <a:cubicBezTo>
                    <a:pt x="54" y="57"/>
                    <a:pt x="54" y="57"/>
                    <a:pt x="54" y="57"/>
                  </a:cubicBezTo>
                  <a:cubicBezTo>
                    <a:pt x="53" y="57"/>
                    <a:pt x="51" y="57"/>
                    <a:pt x="50" y="58"/>
                  </a:cubicBezTo>
                  <a:moveTo>
                    <a:pt x="6" y="86"/>
                  </a:moveTo>
                  <a:cubicBezTo>
                    <a:pt x="6" y="86"/>
                    <a:pt x="6" y="86"/>
                    <a:pt x="6" y="86"/>
                  </a:cubicBezTo>
                  <a:cubicBezTo>
                    <a:pt x="7" y="83"/>
                    <a:pt x="8" y="80"/>
                    <a:pt x="9" y="78"/>
                  </a:cubicBezTo>
                  <a:cubicBezTo>
                    <a:pt x="11" y="76"/>
                    <a:pt x="22" y="63"/>
                    <a:pt x="30" y="53"/>
                  </a:cubicBezTo>
                  <a:cubicBezTo>
                    <a:pt x="32" y="54"/>
                    <a:pt x="33" y="55"/>
                    <a:pt x="35" y="56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6" y="86"/>
                    <a:pt x="6" y="86"/>
                    <a:pt x="6" y="86"/>
                  </a:cubicBezTo>
                  <a:moveTo>
                    <a:pt x="64" y="42"/>
                  </a:moveTo>
                  <a:cubicBezTo>
                    <a:pt x="65" y="41"/>
                    <a:pt x="66" y="41"/>
                    <a:pt x="67" y="40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6" y="41"/>
                    <a:pt x="65" y="41"/>
                    <a:pt x="64" y="42"/>
                  </a:cubicBezTo>
                  <a:moveTo>
                    <a:pt x="65" y="39"/>
                  </a:moveTo>
                  <a:cubicBezTo>
                    <a:pt x="65" y="39"/>
                    <a:pt x="66" y="38"/>
                    <a:pt x="66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6" y="39"/>
                    <a:pt x="65" y="39"/>
                    <a:pt x="65" y="39"/>
                  </a:cubicBezTo>
                  <a:moveTo>
                    <a:pt x="48" y="57"/>
                  </a:moveTo>
                  <a:cubicBezTo>
                    <a:pt x="47" y="57"/>
                    <a:pt x="47" y="57"/>
                    <a:pt x="47" y="57"/>
                  </a:cubicBezTo>
                  <a:cubicBezTo>
                    <a:pt x="41" y="56"/>
                    <a:pt x="34" y="52"/>
                    <a:pt x="31" y="48"/>
                  </a:cubicBezTo>
                  <a:cubicBezTo>
                    <a:pt x="27" y="44"/>
                    <a:pt x="25" y="39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29"/>
                    <a:pt x="27" y="24"/>
                    <a:pt x="31" y="22"/>
                  </a:cubicBezTo>
                  <a:cubicBezTo>
                    <a:pt x="33" y="20"/>
                    <a:pt x="36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40" y="19"/>
                    <a:pt x="40" y="19"/>
                  </a:cubicBezTo>
                  <a:cubicBezTo>
                    <a:pt x="40" y="20"/>
                    <a:pt x="39" y="22"/>
                    <a:pt x="38" y="23"/>
                  </a:cubicBezTo>
                  <a:cubicBezTo>
                    <a:pt x="37" y="23"/>
                    <a:pt x="37" y="23"/>
                    <a:pt x="37" y="24"/>
                  </a:cubicBezTo>
                  <a:cubicBezTo>
                    <a:pt x="37" y="24"/>
                    <a:pt x="36" y="25"/>
                    <a:pt x="36" y="25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7"/>
                    <a:pt x="35" y="29"/>
                    <a:pt x="35" y="31"/>
                  </a:cubicBezTo>
                  <a:cubicBezTo>
                    <a:pt x="35" y="35"/>
                    <a:pt x="37" y="40"/>
                    <a:pt x="40" y="43"/>
                  </a:cubicBezTo>
                  <a:cubicBezTo>
                    <a:pt x="43" y="46"/>
                    <a:pt x="47" y="47"/>
                    <a:pt x="51" y="47"/>
                  </a:cubicBezTo>
                  <a:cubicBezTo>
                    <a:pt x="53" y="47"/>
                    <a:pt x="54" y="47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1" y="45"/>
                    <a:pt x="64" y="44"/>
                    <a:pt x="67" y="42"/>
                  </a:cubicBezTo>
                  <a:cubicBezTo>
                    <a:pt x="68" y="42"/>
                    <a:pt x="68" y="42"/>
                    <a:pt x="68" y="42"/>
                  </a:cubicBezTo>
                  <a:cubicBezTo>
                    <a:pt x="68" y="43"/>
                    <a:pt x="68" y="43"/>
                    <a:pt x="68" y="44"/>
                  </a:cubicBezTo>
                  <a:cubicBezTo>
                    <a:pt x="68" y="48"/>
                    <a:pt x="66" y="52"/>
                    <a:pt x="63" y="54"/>
                  </a:cubicBezTo>
                  <a:cubicBezTo>
                    <a:pt x="63" y="54"/>
                    <a:pt x="63" y="54"/>
                    <a:pt x="62" y="55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62" y="54"/>
                    <a:pt x="62" y="54"/>
                    <a:pt x="61" y="54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0" y="54"/>
                    <a:pt x="60" y="54"/>
                    <a:pt x="59" y="54"/>
                  </a:cubicBezTo>
                  <a:cubicBezTo>
                    <a:pt x="56" y="55"/>
                    <a:pt x="52" y="56"/>
                    <a:pt x="48" y="56"/>
                  </a:cubicBezTo>
                  <a:cubicBezTo>
                    <a:pt x="48" y="56"/>
                    <a:pt x="47" y="57"/>
                    <a:pt x="48" y="57"/>
                  </a:cubicBezTo>
                  <a:cubicBezTo>
                    <a:pt x="48" y="57"/>
                    <a:pt x="48" y="57"/>
                    <a:pt x="48" y="57"/>
                  </a:cubicBezTo>
                  <a:moveTo>
                    <a:pt x="51" y="43"/>
                  </a:moveTo>
                  <a:cubicBezTo>
                    <a:pt x="48" y="43"/>
                    <a:pt x="45" y="42"/>
                    <a:pt x="42" y="40"/>
                  </a:cubicBezTo>
                  <a:cubicBezTo>
                    <a:pt x="40" y="38"/>
                    <a:pt x="39" y="34"/>
                    <a:pt x="39" y="31"/>
                  </a:cubicBezTo>
                  <a:cubicBezTo>
                    <a:pt x="39" y="30"/>
                    <a:pt x="39" y="28"/>
                    <a:pt x="40" y="27"/>
                  </a:cubicBezTo>
                  <a:cubicBezTo>
                    <a:pt x="44" y="21"/>
                    <a:pt x="47" y="16"/>
                    <a:pt x="51" y="10"/>
                  </a:cubicBezTo>
                  <a:cubicBezTo>
                    <a:pt x="51" y="14"/>
                    <a:pt x="54" y="17"/>
                    <a:pt x="57" y="20"/>
                  </a:cubicBezTo>
                  <a:cubicBezTo>
                    <a:pt x="61" y="23"/>
                    <a:pt x="66" y="24"/>
                    <a:pt x="70" y="24"/>
                  </a:cubicBezTo>
                  <a:cubicBezTo>
                    <a:pt x="70" y="24"/>
                    <a:pt x="71" y="24"/>
                    <a:pt x="72" y="24"/>
                  </a:cubicBezTo>
                  <a:cubicBezTo>
                    <a:pt x="71" y="24"/>
                    <a:pt x="71" y="25"/>
                    <a:pt x="71" y="25"/>
                  </a:cubicBezTo>
                  <a:cubicBezTo>
                    <a:pt x="70" y="25"/>
                    <a:pt x="70" y="25"/>
                    <a:pt x="70" y="25"/>
                  </a:cubicBezTo>
                  <a:cubicBezTo>
                    <a:pt x="69" y="25"/>
                    <a:pt x="69" y="25"/>
                    <a:pt x="68" y="25"/>
                  </a:cubicBezTo>
                  <a:cubicBezTo>
                    <a:pt x="66" y="25"/>
                    <a:pt x="65" y="25"/>
                    <a:pt x="63" y="24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2" y="24"/>
                    <a:pt x="62" y="25"/>
                    <a:pt x="62" y="25"/>
                  </a:cubicBezTo>
                  <a:cubicBezTo>
                    <a:pt x="62" y="25"/>
                    <a:pt x="62" y="26"/>
                    <a:pt x="62" y="26"/>
                  </a:cubicBezTo>
                  <a:cubicBezTo>
                    <a:pt x="64" y="26"/>
                    <a:pt x="66" y="27"/>
                    <a:pt x="68" y="27"/>
                  </a:cubicBezTo>
                  <a:cubicBezTo>
                    <a:pt x="69" y="27"/>
                    <a:pt x="69" y="27"/>
                    <a:pt x="70" y="27"/>
                  </a:cubicBezTo>
                  <a:cubicBezTo>
                    <a:pt x="69" y="27"/>
                    <a:pt x="69" y="28"/>
                    <a:pt x="68" y="28"/>
                  </a:cubicBezTo>
                  <a:cubicBezTo>
                    <a:pt x="66" y="28"/>
                    <a:pt x="64" y="28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1" y="27"/>
                    <a:pt x="61" y="27"/>
                    <a:pt x="61" y="28"/>
                  </a:cubicBezTo>
                  <a:cubicBezTo>
                    <a:pt x="61" y="28"/>
                    <a:pt x="61" y="29"/>
                    <a:pt x="61" y="29"/>
                  </a:cubicBezTo>
                  <a:cubicBezTo>
                    <a:pt x="63" y="29"/>
                    <a:pt x="65" y="30"/>
                    <a:pt x="67" y="30"/>
                  </a:cubicBezTo>
                  <a:cubicBezTo>
                    <a:pt x="67" y="30"/>
                    <a:pt x="67" y="31"/>
                    <a:pt x="66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5" y="31"/>
                    <a:pt x="64" y="31"/>
                    <a:pt x="63" y="31"/>
                  </a:cubicBezTo>
                  <a:cubicBezTo>
                    <a:pt x="62" y="31"/>
                    <a:pt x="60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2"/>
                  </a:cubicBezTo>
                  <a:cubicBezTo>
                    <a:pt x="58" y="32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60" y="33"/>
                    <a:pt x="62" y="33"/>
                    <a:pt x="63" y="33"/>
                  </a:cubicBezTo>
                  <a:cubicBezTo>
                    <a:pt x="64" y="33"/>
                    <a:pt x="64" y="33"/>
                    <a:pt x="65" y="33"/>
                  </a:cubicBezTo>
                  <a:cubicBezTo>
                    <a:pt x="64" y="34"/>
                    <a:pt x="64" y="35"/>
                    <a:pt x="63" y="35"/>
                  </a:cubicBezTo>
                  <a:cubicBezTo>
                    <a:pt x="61" y="35"/>
                    <a:pt x="59" y="35"/>
                    <a:pt x="56" y="35"/>
                  </a:cubicBezTo>
                  <a:cubicBezTo>
                    <a:pt x="56" y="35"/>
                    <a:pt x="56" y="35"/>
                    <a:pt x="56" y="35"/>
                  </a:cubicBezTo>
                  <a:cubicBezTo>
                    <a:pt x="56" y="35"/>
                    <a:pt x="55" y="35"/>
                    <a:pt x="55" y="36"/>
                  </a:cubicBezTo>
                  <a:cubicBezTo>
                    <a:pt x="55" y="36"/>
                    <a:pt x="55" y="36"/>
                    <a:pt x="56" y="37"/>
                  </a:cubicBezTo>
                  <a:cubicBezTo>
                    <a:pt x="58" y="37"/>
                    <a:pt x="60" y="37"/>
                    <a:pt x="62" y="37"/>
                  </a:cubicBezTo>
                  <a:cubicBezTo>
                    <a:pt x="61" y="38"/>
                    <a:pt x="61" y="38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9" y="39"/>
                    <a:pt x="57" y="39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4" y="38"/>
                    <a:pt x="54" y="38"/>
                  </a:cubicBezTo>
                  <a:cubicBezTo>
                    <a:pt x="54" y="38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6" y="40"/>
                    <a:pt x="57" y="40"/>
                    <a:pt x="59" y="40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5" y="42"/>
                    <a:pt x="53" y="41"/>
                    <a:pt x="52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2" y="43"/>
                    <a:pt x="53" y="43"/>
                    <a:pt x="54" y="43"/>
                  </a:cubicBezTo>
                  <a:cubicBezTo>
                    <a:pt x="53" y="43"/>
                    <a:pt x="52" y="43"/>
                    <a:pt x="51" y="43"/>
                  </a:cubicBezTo>
                  <a:cubicBezTo>
                    <a:pt x="51" y="43"/>
                    <a:pt x="51" y="43"/>
                    <a:pt x="51" y="43"/>
                  </a:cubicBezTo>
                  <a:moveTo>
                    <a:pt x="70" y="20"/>
                  </a:moveTo>
                  <a:cubicBezTo>
                    <a:pt x="67" y="20"/>
                    <a:pt x="63" y="19"/>
                    <a:pt x="59" y="17"/>
                  </a:cubicBezTo>
                  <a:cubicBezTo>
                    <a:pt x="56" y="15"/>
                    <a:pt x="54" y="12"/>
                    <a:pt x="54" y="9"/>
                  </a:cubicBezTo>
                  <a:cubicBezTo>
                    <a:pt x="54" y="7"/>
                    <a:pt x="55" y="6"/>
                    <a:pt x="55" y="5"/>
                  </a:cubicBezTo>
                  <a:cubicBezTo>
                    <a:pt x="57" y="4"/>
                    <a:pt x="59" y="4"/>
                    <a:pt x="60" y="4"/>
                  </a:cubicBezTo>
                  <a:cubicBezTo>
                    <a:pt x="60" y="4"/>
                    <a:pt x="61" y="4"/>
                    <a:pt x="61" y="4"/>
                  </a:cubicBezTo>
                  <a:cubicBezTo>
                    <a:pt x="65" y="4"/>
                    <a:pt x="69" y="5"/>
                    <a:pt x="72" y="8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75" y="11"/>
                    <a:pt x="76" y="14"/>
                    <a:pt x="76" y="15"/>
                  </a:cubicBezTo>
                  <a:cubicBezTo>
                    <a:pt x="76" y="17"/>
                    <a:pt x="75" y="19"/>
                    <a:pt x="74" y="19"/>
                  </a:cubicBezTo>
                  <a:cubicBezTo>
                    <a:pt x="73" y="20"/>
                    <a:pt x="72" y="20"/>
                    <a:pt x="70" y="20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20"/>
                    <a:pt x="70" y="20"/>
                    <a:pt x="70" y="20"/>
                  </a:cubicBezTo>
                  <a:moveTo>
                    <a:pt x="60" y="0"/>
                  </a:moveTo>
                  <a:cubicBezTo>
                    <a:pt x="58" y="0"/>
                    <a:pt x="56" y="0"/>
                    <a:pt x="53" y="1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48" y="8"/>
                    <a:pt x="45" y="12"/>
                    <a:pt x="43" y="16"/>
                  </a:cubicBezTo>
                  <a:cubicBezTo>
                    <a:pt x="41" y="16"/>
                    <a:pt x="40" y="15"/>
                    <a:pt x="39" y="15"/>
                  </a:cubicBezTo>
                  <a:cubicBezTo>
                    <a:pt x="35" y="15"/>
                    <a:pt x="32" y="17"/>
                    <a:pt x="29" y="19"/>
                  </a:cubicBezTo>
                  <a:cubicBezTo>
                    <a:pt x="24" y="22"/>
                    <a:pt x="22" y="28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40"/>
                    <a:pt x="24" y="45"/>
                    <a:pt x="28" y="50"/>
                  </a:cubicBezTo>
                  <a:cubicBezTo>
                    <a:pt x="23" y="55"/>
                    <a:pt x="18" y="61"/>
                    <a:pt x="14" y="66"/>
                  </a:cubicBezTo>
                  <a:cubicBezTo>
                    <a:pt x="10" y="72"/>
                    <a:pt x="6" y="76"/>
                    <a:pt x="6" y="76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5" y="78"/>
                    <a:pt x="4" y="81"/>
                    <a:pt x="3" y="84"/>
                  </a:cubicBezTo>
                  <a:cubicBezTo>
                    <a:pt x="1" y="87"/>
                    <a:pt x="1" y="90"/>
                    <a:pt x="1" y="90"/>
                  </a:cubicBezTo>
                  <a:cubicBezTo>
                    <a:pt x="0" y="90"/>
                    <a:pt x="1" y="91"/>
                    <a:pt x="1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41" y="59"/>
                    <a:pt x="44" y="60"/>
                    <a:pt x="46" y="61"/>
                  </a:cubicBezTo>
                  <a:cubicBezTo>
                    <a:pt x="48" y="61"/>
                    <a:pt x="50" y="61"/>
                    <a:pt x="52" y="61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57" y="61"/>
                    <a:pt x="62" y="60"/>
                    <a:pt x="66" y="57"/>
                  </a:cubicBezTo>
                  <a:cubicBezTo>
                    <a:pt x="69" y="53"/>
                    <a:pt x="71" y="49"/>
                    <a:pt x="71" y="44"/>
                  </a:cubicBezTo>
                  <a:cubicBezTo>
                    <a:pt x="71" y="41"/>
                    <a:pt x="70" y="37"/>
                    <a:pt x="68" y="35"/>
                  </a:cubicBezTo>
                  <a:cubicBezTo>
                    <a:pt x="72" y="30"/>
                    <a:pt x="75" y="25"/>
                    <a:pt x="79" y="20"/>
                  </a:cubicBezTo>
                  <a:cubicBezTo>
                    <a:pt x="79" y="20"/>
                    <a:pt x="79" y="19"/>
                    <a:pt x="79" y="18"/>
                  </a:cubicBezTo>
                  <a:cubicBezTo>
                    <a:pt x="79" y="17"/>
                    <a:pt x="80" y="16"/>
                    <a:pt x="80" y="15"/>
                  </a:cubicBezTo>
                  <a:cubicBezTo>
                    <a:pt x="80" y="12"/>
                    <a:pt x="78" y="9"/>
                    <a:pt x="74" y="6"/>
                  </a:cubicBezTo>
                  <a:cubicBezTo>
                    <a:pt x="71" y="2"/>
                    <a:pt x="66" y="0"/>
                    <a:pt x="6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3" name="Freeform 854"/>
            <p:cNvSpPr>
              <a:spLocks/>
            </p:cNvSpPr>
            <p:nvPr/>
          </p:nvSpPr>
          <p:spPr bwMode="auto">
            <a:xfrm>
              <a:off x="5507" y="2562"/>
              <a:ext cx="35" cy="10"/>
            </a:xfrm>
            <a:custGeom>
              <a:avLst/>
              <a:gdLst>
                <a:gd name="T0" fmla="*/ 14 w 15"/>
                <a:gd name="T1" fmla="*/ 0 h 4"/>
                <a:gd name="T2" fmla="*/ 13 w 15"/>
                <a:gd name="T3" fmla="*/ 0 h 4"/>
                <a:gd name="T4" fmla="*/ 1 w 15"/>
                <a:gd name="T5" fmla="*/ 3 h 4"/>
                <a:gd name="T6" fmla="*/ 0 w 15"/>
                <a:gd name="T7" fmla="*/ 4 h 4"/>
                <a:gd name="T8" fmla="*/ 1 w 15"/>
                <a:gd name="T9" fmla="*/ 4 h 4"/>
                <a:gd name="T10" fmla="*/ 1 w 15"/>
                <a:gd name="T11" fmla="*/ 4 h 4"/>
                <a:gd name="T12" fmla="*/ 14 w 15"/>
                <a:gd name="T13" fmla="*/ 1 h 4"/>
                <a:gd name="T14" fmla="*/ 14 w 15"/>
                <a:gd name="T15" fmla="*/ 0 h 4"/>
                <a:gd name="T16" fmla="*/ 14 w 15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">
                  <a:moveTo>
                    <a:pt x="14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1"/>
                    <a:pt x="5" y="2"/>
                    <a:pt x="1" y="3"/>
                  </a:cubicBezTo>
                  <a:cubicBezTo>
                    <a:pt x="1" y="3"/>
                    <a:pt x="0" y="3"/>
                    <a:pt x="0" y="4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6" y="4"/>
                    <a:pt x="10" y="3"/>
                    <a:pt x="14" y="1"/>
                  </a:cubicBezTo>
                  <a:cubicBezTo>
                    <a:pt x="14" y="1"/>
                    <a:pt x="15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4" name="Freeform 855"/>
            <p:cNvSpPr>
              <a:spLocks/>
            </p:cNvSpPr>
            <p:nvPr/>
          </p:nvSpPr>
          <p:spPr bwMode="auto">
            <a:xfrm>
              <a:off x="5504" y="2572"/>
              <a:ext cx="34" cy="9"/>
            </a:xfrm>
            <a:custGeom>
              <a:avLst/>
              <a:gdLst>
                <a:gd name="T0" fmla="*/ 13 w 14"/>
                <a:gd name="T1" fmla="*/ 0 h 4"/>
                <a:gd name="T2" fmla="*/ 13 w 14"/>
                <a:gd name="T3" fmla="*/ 0 h 4"/>
                <a:gd name="T4" fmla="*/ 1 w 14"/>
                <a:gd name="T5" fmla="*/ 3 h 4"/>
                <a:gd name="T6" fmla="*/ 0 w 14"/>
                <a:gd name="T7" fmla="*/ 4 h 4"/>
                <a:gd name="T8" fmla="*/ 1 w 14"/>
                <a:gd name="T9" fmla="*/ 4 h 4"/>
                <a:gd name="T10" fmla="*/ 1 w 14"/>
                <a:gd name="T11" fmla="*/ 4 h 4"/>
                <a:gd name="T12" fmla="*/ 13 w 14"/>
                <a:gd name="T13" fmla="*/ 2 h 4"/>
                <a:gd name="T14" fmla="*/ 14 w 14"/>
                <a:gd name="T15" fmla="*/ 1 h 4"/>
                <a:gd name="T16" fmla="*/ 13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5" y="2"/>
                    <a:pt x="1" y="3"/>
                  </a:cubicBezTo>
                  <a:cubicBezTo>
                    <a:pt x="1" y="3"/>
                    <a:pt x="0" y="3"/>
                    <a:pt x="0" y="4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5" y="4"/>
                    <a:pt x="9" y="3"/>
                    <a:pt x="13" y="2"/>
                  </a:cubicBezTo>
                  <a:cubicBezTo>
                    <a:pt x="14" y="2"/>
                    <a:pt x="14" y="1"/>
                    <a:pt x="14" y="1"/>
                  </a:cubicBezTo>
                  <a:cubicBezTo>
                    <a:pt x="14" y="0"/>
                    <a:pt x="13" y="0"/>
                    <a:pt x="1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5" name="Freeform 856"/>
            <p:cNvSpPr>
              <a:spLocks/>
            </p:cNvSpPr>
            <p:nvPr/>
          </p:nvSpPr>
          <p:spPr bwMode="auto">
            <a:xfrm>
              <a:off x="5445" y="17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6" name="Freeform 857"/>
            <p:cNvSpPr>
              <a:spLocks/>
            </p:cNvSpPr>
            <p:nvPr/>
          </p:nvSpPr>
          <p:spPr bwMode="auto">
            <a:xfrm>
              <a:off x="5445" y="17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7" name="Freeform 858"/>
            <p:cNvSpPr>
              <a:spLocks noEditPoints="1"/>
            </p:cNvSpPr>
            <p:nvPr/>
          </p:nvSpPr>
          <p:spPr bwMode="auto">
            <a:xfrm>
              <a:off x="5182" y="1649"/>
              <a:ext cx="296" cy="199"/>
            </a:xfrm>
            <a:custGeom>
              <a:avLst/>
              <a:gdLst>
                <a:gd name="T0" fmla="*/ 20 w 125"/>
                <a:gd name="T1" fmla="*/ 58 h 84"/>
                <a:gd name="T2" fmla="*/ 27 w 125"/>
                <a:gd name="T3" fmla="*/ 78 h 84"/>
                <a:gd name="T4" fmla="*/ 53 w 125"/>
                <a:gd name="T5" fmla="*/ 46 h 84"/>
                <a:gd name="T6" fmla="*/ 46 w 125"/>
                <a:gd name="T7" fmla="*/ 75 h 84"/>
                <a:gd name="T8" fmla="*/ 29 w 125"/>
                <a:gd name="T9" fmla="*/ 79 h 84"/>
                <a:gd name="T10" fmla="*/ 37 w 125"/>
                <a:gd name="T11" fmla="*/ 51 h 84"/>
                <a:gd name="T12" fmla="*/ 48 w 125"/>
                <a:gd name="T13" fmla="*/ 46 h 84"/>
                <a:gd name="T14" fmla="*/ 51 w 125"/>
                <a:gd name="T15" fmla="*/ 46 h 84"/>
                <a:gd name="T16" fmla="*/ 31 w 125"/>
                <a:gd name="T17" fmla="*/ 79 h 84"/>
                <a:gd name="T18" fmla="*/ 97 w 125"/>
                <a:gd name="T19" fmla="*/ 25 h 84"/>
                <a:gd name="T20" fmla="*/ 104 w 125"/>
                <a:gd name="T21" fmla="*/ 23 h 84"/>
                <a:gd name="T22" fmla="*/ 101 w 125"/>
                <a:gd name="T23" fmla="*/ 50 h 84"/>
                <a:gd name="T24" fmla="*/ 108 w 125"/>
                <a:gd name="T25" fmla="*/ 24 h 84"/>
                <a:gd name="T26" fmla="*/ 111 w 125"/>
                <a:gd name="T27" fmla="*/ 43 h 84"/>
                <a:gd name="T28" fmla="*/ 111 w 125"/>
                <a:gd name="T29" fmla="*/ 44 h 84"/>
                <a:gd name="T30" fmla="*/ 110 w 125"/>
                <a:gd name="T31" fmla="*/ 44 h 84"/>
                <a:gd name="T32" fmla="*/ 85 w 125"/>
                <a:gd name="T33" fmla="*/ 56 h 84"/>
                <a:gd name="T34" fmla="*/ 74 w 125"/>
                <a:gd name="T35" fmla="*/ 35 h 84"/>
                <a:gd name="T36" fmla="*/ 88 w 125"/>
                <a:gd name="T37" fmla="*/ 54 h 84"/>
                <a:gd name="T38" fmla="*/ 82 w 125"/>
                <a:gd name="T39" fmla="*/ 0 h 84"/>
                <a:gd name="T40" fmla="*/ 82 w 125"/>
                <a:gd name="T41" fmla="*/ 19 h 84"/>
                <a:gd name="T42" fmla="*/ 83 w 125"/>
                <a:gd name="T43" fmla="*/ 11 h 84"/>
                <a:gd name="T44" fmla="*/ 87 w 125"/>
                <a:gd name="T45" fmla="*/ 6 h 84"/>
                <a:gd name="T46" fmla="*/ 105 w 125"/>
                <a:gd name="T47" fmla="*/ 17 h 84"/>
                <a:gd name="T48" fmla="*/ 72 w 125"/>
                <a:gd name="T49" fmla="*/ 30 h 84"/>
                <a:gd name="T50" fmla="*/ 59 w 125"/>
                <a:gd name="T51" fmla="*/ 41 h 84"/>
                <a:gd name="T52" fmla="*/ 50 w 125"/>
                <a:gd name="T53" fmla="*/ 40 h 84"/>
                <a:gd name="T54" fmla="*/ 33 w 125"/>
                <a:gd name="T55" fmla="*/ 46 h 84"/>
                <a:gd name="T56" fmla="*/ 19 w 125"/>
                <a:gd name="T57" fmla="*/ 34 h 84"/>
                <a:gd name="T58" fmla="*/ 24 w 125"/>
                <a:gd name="T59" fmla="*/ 37 h 84"/>
                <a:gd name="T60" fmla="*/ 29 w 125"/>
                <a:gd name="T61" fmla="*/ 41 h 84"/>
                <a:gd name="T62" fmla="*/ 15 w 125"/>
                <a:gd name="T63" fmla="*/ 28 h 84"/>
                <a:gd name="T64" fmla="*/ 4 w 125"/>
                <a:gd name="T65" fmla="*/ 60 h 84"/>
                <a:gd name="T66" fmla="*/ 5 w 125"/>
                <a:gd name="T67" fmla="*/ 71 h 84"/>
                <a:gd name="T68" fmla="*/ 11 w 125"/>
                <a:gd name="T69" fmla="*/ 68 h 84"/>
                <a:gd name="T70" fmla="*/ 18 w 125"/>
                <a:gd name="T71" fmla="*/ 79 h 84"/>
                <a:gd name="T72" fmla="*/ 55 w 125"/>
                <a:gd name="T73" fmla="*/ 76 h 84"/>
                <a:gd name="T74" fmla="*/ 65 w 125"/>
                <a:gd name="T75" fmla="*/ 45 h 84"/>
                <a:gd name="T76" fmla="*/ 72 w 125"/>
                <a:gd name="T77" fmla="*/ 55 h 84"/>
                <a:gd name="T78" fmla="*/ 110 w 125"/>
                <a:gd name="T79" fmla="*/ 52 h 84"/>
                <a:gd name="T80" fmla="*/ 118 w 125"/>
                <a:gd name="T81" fmla="*/ 23 h 84"/>
                <a:gd name="T82" fmla="*/ 96 w 125"/>
                <a:gd name="T83" fmla="*/ 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84">
                  <a:moveTo>
                    <a:pt x="27" y="78"/>
                  </a:moveTo>
                  <a:cubicBezTo>
                    <a:pt x="20" y="74"/>
                    <a:pt x="10" y="62"/>
                    <a:pt x="20" y="58"/>
                  </a:cubicBezTo>
                  <a:cubicBezTo>
                    <a:pt x="25" y="56"/>
                    <a:pt x="30" y="54"/>
                    <a:pt x="36" y="51"/>
                  </a:cubicBezTo>
                  <a:cubicBezTo>
                    <a:pt x="33" y="60"/>
                    <a:pt x="30" y="69"/>
                    <a:pt x="27" y="78"/>
                  </a:cubicBezTo>
                  <a:moveTo>
                    <a:pt x="46" y="75"/>
                  </a:moveTo>
                  <a:cubicBezTo>
                    <a:pt x="48" y="65"/>
                    <a:pt x="50" y="56"/>
                    <a:pt x="53" y="46"/>
                  </a:cubicBezTo>
                  <a:cubicBezTo>
                    <a:pt x="58" y="50"/>
                    <a:pt x="59" y="64"/>
                    <a:pt x="55" y="68"/>
                  </a:cubicBezTo>
                  <a:cubicBezTo>
                    <a:pt x="53" y="70"/>
                    <a:pt x="50" y="73"/>
                    <a:pt x="46" y="75"/>
                  </a:cubicBezTo>
                  <a:moveTo>
                    <a:pt x="31" y="79"/>
                  </a:moveTo>
                  <a:cubicBezTo>
                    <a:pt x="30" y="79"/>
                    <a:pt x="29" y="79"/>
                    <a:pt x="29" y="79"/>
                  </a:cubicBezTo>
                  <a:cubicBezTo>
                    <a:pt x="28" y="79"/>
                    <a:pt x="28" y="79"/>
                    <a:pt x="28" y="79"/>
                  </a:cubicBezTo>
                  <a:cubicBezTo>
                    <a:pt x="31" y="70"/>
                    <a:pt x="34" y="60"/>
                    <a:pt x="37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40" y="49"/>
                    <a:pt x="44" y="48"/>
                    <a:pt x="48" y="46"/>
                  </a:cubicBezTo>
                  <a:cubicBezTo>
                    <a:pt x="49" y="46"/>
                    <a:pt x="49" y="46"/>
                    <a:pt x="50" y="46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49" y="56"/>
                    <a:pt x="46" y="66"/>
                    <a:pt x="43" y="76"/>
                  </a:cubicBezTo>
                  <a:cubicBezTo>
                    <a:pt x="39" y="78"/>
                    <a:pt x="35" y="79"/>
                    <a:pt x="31" y="79"/>
                  </a:cubicBezTo>
                  <a:moveTo>
                    <a:pt x="89" y="55"/>
                  </a:moveTo>
                  <a:cubicBezTo>
                    <a:pt x="92" y="45"/>
                    <a:pt x="95" y="35"/>
                    <a:pt x="97" y="25"/>
                  </a:cubicBezTo>
                  <a:cubicBezTo>
                    <a:pt x="99" y="25"/>
                    <a:pt x="100" y="24"/>
                    <a:pt x="101" y="23"/>
                  </a:cubicBezTo>
                  <a:cubicBezTo>
                    <a:pt x="102" y="23"/>
                    <a:pt x="103" y="23"/>
                    <a:pt x="104" y="23"/>
                  </a:cubicBezTo>
                  <a:cubicBezTo>
                    <a:pt x="105" y="23"/>
                    <a:pt x="106" y="23"/>
                    <a:pt x="106" y="23"/>
                  </a:cubicBezTo>
                  <a:cubicBezTo>
                    <a:pt x="104" y="32"/>
                    <a:pt x="103" y="41"/>
                    <a:pt x="101" y="50"/>
                  </a:cubicBezTo>
                  <a:cubicBezTo>
                    <a:pt x="103" y="50"/>
                    <a:pt x="103" y="50"/>
                    <a:pt x="103" y="50"/>
                  </a:cubicBezTo>
                  <a:cubicBezTo>
                    <a:pt x="104" y="41"/>
                    <a:pt x="106" y="33"/>
                    <a:pt x="108" y="24"/>
                  </a:cubicBezTo>
                  <a:cubicBezTo>
                    <a:pt x="113" y="27"/>
                    <a:pt x="113" y="39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0" y="44"/>
                    <a:pt x="110" y="44"/>
                    <a:pt x="110" y="44"/>
                  </a:cubicBezTo>
                  <a:cubicBezTo>
                    <a:pt x="110" y="44"/>
                    <a:pt x="110" y="44"/>
                    <a:pt x="111" y="44"/>
                  </a:cubicBezTo>
                  <a:cubicBezTo>
                    <a:pt x="107" y="50"/>
                    <a:pt x="92" y="56"/>
                    <a:pt x="85" y="56"/>
                  </a:cubicBezTo>
                  <a:cubicBezTo>
                    <a:pt x="85" y="56"/>
                    <a:pt x="85" y="56"/>
                    <a:pt x="85" y="55"/>
                  </a:cubicBezTo>
                  <a:cubicBezTo>
                    <a:pt x="78" y="55"/>
                    <a:pt x="63" y="40"/>
                    <a:pt x="74" y="35"/>
                  </a:cubicBezTo>
                  <a:cubicBezTo>
                    <a:pt x="81" y="32"/>
                    <a:pt x="88" y="29"/>
                    <a:pt x="95" y="26"/>
                  </a:cubicBezTo>
                  <a:cubicBezTo>
                    <a:pt x="93" y="35"/>
                    <a:pt x="90" y="45"/>
                    <a:pt x="88" y="54"/>
                  </a:cubicBezTo>
                  <a:cubicBezTo>
                    <a:pt x="89" y="55"/>
                    <a:pt x="89" y="55"/>
                    <a:pt x="89" y="55"/>
                  </a:cubicBezTo>
                  <a:moveTo>
                    <a:pt x="82" y="0"/>
                  </a:moveTo>
                  <a:cubicBezTo>
                    <a:pt x="78" y="0"/>
                    <a:pt x="75" y="3"/>
                    <a:pt x="77" y="12"/>
                  </a:cubicBezTo>
                  <a:cubicBezTo>
                    <a:pt x="78" y="14"/>
                    <a:pt x="79" y="19"/>
                    <a:pt x="82" y="19"/>
                  </a:cubicBezTo>
                  <a:cubicBezTo>
                    <a:pt x="82" y="19"/>
                    <a:pt x="82" y="19"/>
                    <a:pt x="83" y="18"/>
                  </a:cubicBezTo>
                  <a:cubicBezTo>
                    <a:pt x="86" y="17"/>
                    <a:pt x="83" y="13"/>
                    <a:pt x="83" y="11"/>
                  </a:cubicBezTo>
                  <a:cubicBezTo>
                    <a:pt x="82" y="7"/>
                    <a:pt x="82" y="6"/>
                    <a:pt x="84" y="6"/>
                  </a:cubicBezTo>
                  <a:cubicBezTo>
                    <a:pt x="85" y="6"/>
                    <a:pt x="86" y="6"/>
                    <a:pt x="87" y="6"/>
                  </a:cubicBezTo>
                  <a:cubicBezTo>
                    <a:pt x="95" y="11"/>
                    <a:pt x="104" y="15"/>
                    <a:pt x="112" y="19"/>
                  </a:cubicBezTo>
                  <a:cubicBezTo>
                    <a:pt x="110" y="18"/>
                    <a:pt x="107" y="17"/>
                    <a:pt x="105" y="17"/>
                  </a:cubicBezTo>
                  <a:cubicBezTo>
                    <a:pt x="99" y="17"/>
                    <a:pt x="93" y="21"/>
                    <a:pt x="86" y="23"/>
                  </a:cubicBezTo>
                  <a:cubicBezTo>
                    <a:pt x="82" y="25"/>
                    <a:pt x="77" y="28"/>
                    <a:pt x="72" y="30"/>
                  </a:cubicBezTo>
                  <a:cubicBezTo>
                    <a:pt x="66" y="32"/>
                    <a:pt x="66" y="39"/>
                    <a:pt x="62" y="40"/>
                  </a:cubicBezTo>
                  <a:cubicBezTo>
                    <a:pt x="61" y="41"/>
                    <a:pt x="60" y="41"/>
                    <a:pt x="59" y="41"/>
                  </a:cubicBezTo>
                  <a:cubicBezTo>
                    <a:pt x="57" y="41"/>
                    <a:pt x="56" y="41"/>
                    <a:pt x="55" y="40"/>
                  </a:cubicBezTo>
                  <a:cubicBezTo>
                    <a:pt x="53" y="40"/>
                    <a:pt x="52" y="40"/>
                    <a:pt x="50" y="40"/>
                  </a:cubicBezTo>
                  <a:cubicBezTo>
                    <a:pt x="49" y="40"/>
                    <a:pt x="48" y="40"/>
                    <a:pt x="47" y="40"/>
                  </a:cubicBezTo>
                  <a:cubicBezTo>
                    <a:pt x="42" y="42"/>
                    <a:pt x="37" y="44"/>
                    <a:pt x="33" y="46"/>
                  </a:cubicBezTo>
                  <a:cubicBezTo>
                    <a:pt x="23" y="50"/>
                    <a:pt x="13" y="53"/>
                    <a:pt x="9" y="63"/>
                  </a:cubicBezTo>
                  <a:cubicBezTo>
                    <a:pt x="12" y="53"/>
                    <a:pt x="16" y="43"/>
                    <a:pt x="19" y="34"/>
                  </a:cubicBezTo>
                  <a:cubicBezTo>
                    <a:pt x="19" y="33"/>
                    <a:pt x="19" y="33"/>
                    <a:pt x="20" y="33"/>
                  </a:cubicBezTo>
                  <a:cubicBezTo>
                    <a:pt x="21" y="33"/>
                    <a:pt x="22" y="35"/>
                    <a:pt x="24" y="37"/>
                  </a:cubicBezTo>
                  <a:cubicBezTo>
                    <a:pt x="26" y="39"/>
                    <a:pt x="28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4" y="40"/>
                    <a:pt x="27" y="27"/>
                    <a:pt x="19" y="27"/>
                  </a:cubicBezTo>
                  <a:cubicBezTo>
                    <a:pt x="18" y="27"/>
                    <a:pt x="16" y="27"/>
                    <a:pt x="15" y="28"/>
                  </a:cubicBezTo>
                  <a:cubicBezTo>
                    <a:pt x="12" y="30"/>
                    <a:pt x="12" y="37"/>
                    <a:pt x="11" y="39"/>
                  </a:cubicBezTo>
                  <a:cubicBezTo>
                    <a:pt x="9" y="46"/>
                    <a:pt x="6" y="53"/>
                    <a:pt x="4" y="60"/>
                  </a:cubicBezTo>
                  <a:cubicBezTo>
                    <a:pt x="3" y="63"/>
                    <a:pt x="0" y="69"/>
                    <a:pt x="4" y="71"/>
                  </a:cubicBezTo>
                  <a:cubicBezTo>
                    <a:pt x="4" y="71"/>
                    <a:pt x="4" y="71"/>
                    <a:pt x="5" y="71"/>
                  </a:cubicBezTo>
                  <a:cubicBezTo>
                    <a:pt x="6" y="71"/>
                    <a:pt x="7" y="70"/>
                    <a:pt x="8" y="70"/>
                  </a:cubicBezTo>
                  <a:cubicBezTo>
                    <a:pt x="9" y="69"/>
                    <a:pt x="10" y="68"/>
                    <a:pt x="11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3" y="72"/>
                    <a:pt x="16" y="75"/>
                    <a:pt x="18" y="79"/>
                  </a:cubicBezTo>
                  <a:cubicBezTo>
                    <a:pt x="22" y="83"/>
                    <a:pt x="27" y="84"/>
                    <a:pt x="32" y="84"/>
                  </a:cubicBezTo>
                  <a:cubicBezTo>
                    <a:pt x="40" y="84"/>
                    <a:pt x="48" y="80"/>
                    <a:pt x="55" y="76"/>
                  </a:cubicBezTo>
                  <a:cubicBezTo>
                    <a:pt x="64" y="70"/>
                    <a:pt x="64" y="62"/>
                    <a:pt x="62" y="52"/>
                  </a:cubicBezTo>
                  <a:cubicBezTo>
                    <a:pt x="61" y="47"/>
                    <a:pt x="60" y="47"/>
                    <a:pt x="65" y="45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7" y="45"/>
                    <a:pt x="71" y="53"/>
                    <a:pt x="72" y="55"/>
                  </a:cubicBezTo>
                  <a:cubicBezTo>
                    <a:pt x="76" y="59"/>
                    <a:pt x="81" y="61"/>
                    <a:pt x="86" y="61"/>
                  </a:cubicBezTo>
                  <a:cubicBezTo>
                    <a:pt x="94" y="61"/>
                    <a:pt x="104" y="56"/>
                    <a:pt x="110" y="52"/>
                  </a:cubicBezTo>
                  <a:cubicBezTo>
                    <a:pt x="118" y="47"/>
                    <a:pt x="118" y="39"/>
                    <a:pt x="117" y="31"/>
                  </a:cubicBezTo>
                  <a:cubicBezTo>
                    <a:pt x="116" y="27"/>
                    <a:pt x="114" y="24"/>
                    <a:pt x="118" y="23"/>
                  </a:cubicBezTo>
                  <a:cubicBezTo>
                    <a:pt x="120" y="22"/>
                    <a:pt x="125" y="19"/>
                    <a:pt x="120" y="17"/>
                  </a:cubicBezTo>
                  <a:cubicBezTo>
                    <a:pt x="116" y="11"/>
                    <a:pt x="102" y="7"/>
                    <a:pt x="96" y="4"/>
                  </a:cubicBezTo>
                  <a:cubicBezTo>
                    <a:pt x="92" y="3"/>
                    <a:pt x="87" y="0"/>
                    <a:pt x="8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8" name="Freeform 859"/>
            <p:cNvSpPr>
              <a:spLocks/>
            </p:cNvSpPr>
            <p:nvPr/>
          </p:nvSpPr>
          <p:spPr bwMode="auto">
            <a:xfrm>
              <a:off x="5466" y="1687"/>
              <a:ext cx="3" cy="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39" name="Freeform 860"/>
            <p:cNvSpPr>
              <a:spLocks noEditPoints="1"/>
            </p:cNvSpPr>
            <p:nvPr/>
          </p:nvSpPr>
          <p:spPr bwMode="auto">
            <a:xfrm>
              <a:off x="2389" y="873"/>
              <a:ext cx="258" cy="821"/>
            </a:xfrm>
            <a:custGeom>
              <a:avLst/>
              <a:gdLst>
                <a:gd name="T0" fmla="*/ 103 w 109"/>
                <a:gd name="T1" fmla="*/ 299 h 347"/>
                <a:gd name="T2" fmla="*/ 74 w 109"/>
                <a:gd name="T3" fmla="*/ 302 h 347"/>
                <a:gd name="T4" fmla="*/ 52 w 109"/>
                <a:gd name="T5" fmla="*/ 209 h 347"/>
                <a:gd name="T6" fmla="*/ 50 w 109"/>
                <a:gd name="T7" fmla="*/ 210 h 347"/>
                <a:gd name="T8" fmla="*/ 69 w 109"/>
                <a:gd name="T9" fmla="*/ 204 h 347"/>
                <a:gd name="T10" fmla="*/ 41 w 109"/>
                <a:gd name="T11" fmla="*/ 200 h 347"/>
                <a:gd name="T12" fmla="*/ 49 w 109"/>
                <a:gd name="T13" fmla="*/ 204 h 347"/>
                <a:gd name="T14" fmla="*/ 57 w 109"/>
                <a:gd name="T15" fmla="*/ 190 h 347"/>
                <a:gd name="T16" fmla="*/ 45 w 109"/>
                <a:gd name="T17" fmla="*/ 147 h 347"/>
                <a:gd name="T18" fmla="*/ 41 w 109"/>
                <a:gd name="T19" fmla="*/ 145 h 347"/>
                <a:gd name="T20" fmla="*/ 45 w 109"/>
                <a:gd name="T21" fmla="*/ 180 h 347"/>
                <a:gd name="T22" fmla="*/ 32 w 109"/>
                <a:gd name="T23" fmla="*/ 185 h 347"/>
                <a:gd name="T24" fmla="*/ 34 w 109"/>
                <a:gd name="T25" fmla="*/ 173 h 347"/>
                <a:gd name="T26" fmla="*/ 77 w 109"/>
                <a:gd name="T27" fmla="*/ 143 h 347"/>
                <a:gd name="T28" fmla="*/ 52 w 109"/>
                <a:gd name="T29" fmla="*/ 142 h 347"/>
                <a:gd name="T30" fmla="*/ 5 w 109"/>
                <a:gd name="T31" fmla="*/ 190 h 347"/>
                <a:gd name="T32" fmla="*/ 36 w 109"/>
                <a:gd name="T33" fmla="*/ 137 h 347"/>
                <a:gd name="T34" fmla="*/ 32 w 109"/>
                <a:gd name="T35" fmla="*/ 199 h 347"/>
                <a:gd name="T36" fmla="*/ 71 w 109"/>
                <a:gd name="T37" fmla="*/ 198 h 347"/>
                <a:gd name="T38" fmla="*/ 89 w 109"/>
                <a:gd name="T39" fmla="*/ 197 h 347"/>
                <a:gd name="T40" fmla="*/ 95 w 109"/>
                <a:gd name="T41" fmla="*/ 291 h 347"/>
                <a:gd name="T42" fmla="*/ 38 w 109"/>
                <a:gd name="T43" fmla="*/ 292 h 347"/>
                <a:gd name="T44" fmla="*/ 43 w 109"/>
                <a:gd name="T45" fmla="*/ 271 h 347"/>
                <a:gd name="T46" fmla="*/ 22 w 109"/>
                <a:gd name="T47" fmla="*/ 235 h 347"/>
                <a:gd name="T48" fmla="*/ 15 w 109"/>
                <a:gd name="T49" fmla="*/ 213 h 347"/>
                <a:gd name="T50" fmla="*/ 52 w 109"/>
                <a:gd name="T51" fmla="*/ 136 h 347"/>
                <a:gd name="T52" fmla="*/ 79 w 109"/>
                <a:gd name="T53" fmla="*/ 124 h 347"/>
                <a:gd name="T54" fmla="*/ 43 w 109"/>
                <a:gd name="T55" fmla="*/ 129 h 347"/>
                <a:gd name="T56" fmla="*/ 51 w 109"/>
                <a:gd name="T57" fmla="*/ 122 h 347"/>
                <a:gd name="T58" fmla="*/ 51 w 109"/>
                <a:gd name="T59" fmla="*/ 115 h 347"/>
                <a:gd name="T60" fmla="*/ 62 w 109"/>
                <a:gd name="T61" fmla="*/ 115 h 347"/>
                <a:gd name="T62" fmla="*/ 60 w 109"/>
                <a:gd name="T63" fmla="*/ 110 h 347"/>
                <a:gd name="T64" fmla="*/ 60 w 109"/>
                <a:gd name="T65" fmla="*/ 110 h 347"/>
                <a:gd name="T66" fmla="*/ 53 w 109"/>
                <a:gd name="T67" fmla="*/ 72 h 347"/>
                <a:gd name="T68" fmla="*/ 48 w 109"/>
                <a:gd name="T69" fmla="*/ 49 h 347"/>
                <a:gd name="T70" fmla="*/ 69 w 109"/>
                <a:gd name="T71" fmla="*/ 44 h 347"/>
                <a:gd name="T72" fmla="*/ 29 w 109"/>
                <a:gd name="T73" fmla="*/ 18 h 347"/>
                <a:gd name="T74" fmla="*/ 80 w 109"/>
                <a:gd name="T75" fmla="*/ 111 h 347"/>
                <a:gd name="T76" fmla="*/ 82 w 109"/>
                <a:gd name="T77" fmla="*/ 41 h 347"/>
                <a:gd name="T78" fmla="*/ 71 w 109"/>
                <a:gd name="T79" fmla="*/ 40 h 347"/>
                <a:gd name="T80" fmla="*/ 57 w 109"/>
                <a:gd name="T81" fmla="*/ 73 h 347"/>
                <a:gd name="T82" fmla="*/ 54 w 109"/>
                <a:gd name="T83" fmla="*/ 76 h 347"/>
                <a:gd name="T84" fmla="*/ 14 w 109"/>
                <a:gd name="T85" fmla="*/ 51 h 347"/>
                <a:gd name="T86" fmla="*/ 40 w 109"/>
                <a:gd name="T87" fmla="*/ 130 h 347"/>
                <a:gd name="T88" fmla="*/ 32 w 109"/>
                <a:gd name="T89" fmla="*/ 130 h 347"/>
                <a:gd name="T90" fmla="*/ 14 w 109"/>
                <a:gd name="T91" fmla="*/ 222 h 347"/>
                <a:gd name="T92" fmla="*/ 32 w 109"/>
                <a:gd name="T93" fmla="*/ 291 h 347"/>
                <a:gd name="T94" fmla="*/ 29 w 109"/>
                <a:gd name="T95" fmla="*/ 308 h 347"/>
                <a:gd name="T96" fmla="*/ 76 w 109"/>
                <a:gd name="T97" fmla="*/ 317 h 347"/>
                <a:gd name="T98" fmla="*/ 101 w 109"/>
                <a:gd name="T99" fmla="*/ 307 h 347"/>
                <a:gd name="T100" fmla="*/ 84 w 109"/>
                <a:gd name="T101" fmla="*/ 332 h 347"/>
                <a:gd name="T102" fmla="*/ 98 w 109"/>
                <a:gd name="T103" fmla="*/ 347 h 347"/>
                <a:gd name="T104" fmla="*/ 106 w 109"/>
                <a:gd name="T105" fmla="*/ 298 h 347"/>
                <a:gd name="T106" fmla="*/ 106 w 109"/>
                <a:gd name="T107" fmla="*/ 244 h 347"/>
                <a:gd name="T108" fmla="*/ 80 w 109"/>
                <a:gd name="T109" fmla="*/ 151 h 347"/>
                <a:gd name="T110" fmla="*/ 84 w 109"/>
                <a:gd name="T111" fmla="*/ 135 h 347"/>
                <a:gd name="T112" fmla="*/ 83 w 109"/>
                <a:gd name="T113" fmla="*/ 127 h 347"/>
                <a:gd name="T114" fmla="*/ 109 w 109"/>
                <a:gd name="T115" fmla="*/ 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9" h="347">
                  <a:moveTo>
                    <a:pt x="32" y="305"/>
                  </a:moveTo>
                  <a:cubicBezTo>
                    <a:pt x="32" y="305"/>
                    <a:pt x="32" y="305"/>
                    <a:pt x="32" y="305"/>
                  </a:cubicBezTo>
                  <a:cubicBezTo>
                    <a:pt x="31" y="305"/>
                    <a:pt x="31" y="305"/>
                    <a:pt x="30" y="304"/>
                  </a:cubicBezTo>
                  <a:cubicBezTo>
                    <a:pt x="30" y="304"/>
                    <a:pt x="29" y="304"/>
                    <a:pt x="29" y="304"/>
                  </a:cubicBezTo>
                  <a:cubicBezTo>
                    <a:pt x="29" y="303"/>
                    <a:pt x="29" y="303"/>
                    <a:pt x="29" y="303"/>
                  </a:cubicBezTo>
                  <a:cubicBezTo>
                    <a:pt x="29" y="303"/>
                    <a:pt x="30" y="302"/>
                    <a:pt x="30" y="302"/>
                  </a:cubicBezTo>
                  <a:cubicBezTo>
                    <a:pt x="31" y="301"/>
                    <a:pt x="31" y="301"/>
                    <a:pt x="32" y="301"/>
                  </a:cubicBezTo>
                  <a:cubicBezTo>
                    <a:pt x="32" y="302"/>
                    <a:pt x="32" y="304"/>
                    <a:pt x="32" y="305"/>
                  </a:cubicBezTo>
                  <a:moveTo>
                    <a:pt x="103" y="301"/>
                  </a:moveTo>
                  <a:cubicBezTo>
                    <a:pt x="103" y="301"/>
                    <a:pt x="103" y="300"/>
                    <a:pt x="103" y="299"/>
                  </a:cubicBezTo>
                  <a:cubicBezTo>
                    <a:pt x="103" y="299"/>
                    <a:pt x="103" y="299"/>
                    <a:pt x="103" y="299"/>
                  </a:cubicBezTo>
                  <a:cubicBezTo>
                    <a:pt x="103" y="299"/>
                    <a:pt x="103" y="299"/>
                    <a:pt x="103" y="299"/>
                  </a:cubicBezTo>
                  <a:cubicBezTo>
                    <a:pt x="103" y="300"/>
                    <a:pt x="103" y="300"/>
                    <a:pt x="103" y="300"/>
                  </a:cubicBezTo>
                  <a:cubicBezTo>
                    <a:pt x="103" y="300"/>
                    <a:pt x="103" y="301"/>
                    <a:pt x="103" y="301"/>
                  </a:cubicBezTo>
                  <a:cubicBezTo>
                    <a:pt x="103" y="301"/>
                    <a:pt x="103" y="301"/>
                    <a:pt x="103" y="301"/>
                  </a:cubicBezTo>
                  <a:moveTo>
                    <a:pt x="60" y="310"/>
                  </a:moveTo>
                  <a:cubicBezTo>
                    <a:pt x="51" y="310"/>
                    <a:pt x="43" y="310"/>
                    <a:pt x="36" y="307"/>
                  </a:cubicBezTo>
                  <a:cubicBezTo>
                    <a:pt x="36" y="303"/>
                    <a:pt x="36" y="299"/>
                    <a:pt x="36" y="295"/>
                  </a:cubicBezTo>
                  <a:cubicBezTo>
                    <a:pt x="39" y="298"/>
                    <a:pt x="47" y="300"/>
                    <a:pt x="61" y="302"/>
                  </a:cubicBezTo>
                  <a:cubicBezTo>
                    <a:pt x="65" y="302"/>
                    <a:pt x="70" y="302"/>
                    <a:pt x="74" y="302"/>
                  </a:cubicBezTo>
                  <a:cubicBezTo>
                    <a:pt x="77" y="302"/>
                    <a:pt x="80" y="302"/>
                    <a:pt x="83" y="302"/>
                  </a:cubicBezTo>
                  <a:cubicBezTo>
                    <a:pt x="85" y="301"/>
                    <a:pt x="90" y="300"/>
                    <a:pt x="95" y="298"/>
                  </a:cubicBezTo>
                  <a:cubicBezTo>
                    <a:pt x="96" y="298"/>
                    <a:pt x="98" y="297"/>
                    <a:pt x="99" y="296"/>
                  </a:cubicBezTo>
                  <a:cubicBezTo>
                    <a:pt x="99" y="298"/>
                    <a:pt x="99" y="301"/>
                    <a:pt x="99" y="304"/>
                  </a:cubicBezTo>
                  <a:cubicBezTo>
                    <a:pt x="92" y="308"/>
                    <a:pt x="82" y="309"/>
                    <a:pt x="73" y="310"/>
                  </a:cubicBezTo>
                  <a:cubicBezTo>
                    <a:pt x="69" y="310"/>
                    <a:pt x="64" y="310"/>
                    <a:pt x="60" y="310"/>
                  </a:cubicBezTo>
                  <a:cubicBezTo>
                    <a:pt x="60" y="310"/>
                    <a:pt x="60" y="310"/>
                    <a:pt x="60" y="310"/>
                  </a:cubicBezTo>
                  <a:moveTo>
                    <a:pt x="53" y="212"/>
                  </a:moveTo>
                  <a:cubicBezTo>
                    <a:pt x="53" y="212"/>
                    <a:pt x="52" y="212"/>
                    <a:pt x="51" y="212"/>
                  </a:cubicBezTo>
                  <a:cubicBezTo>
                    <a:pt x="51" y="211"/>
                    <a:pt x="52" y="210"/>
                    <a:pt x="52" y="209"/>
                  </a:cubicBezTo>
                  <a:cubicBezTo>
                    <a:pt x="53" y="210"/>
                    <a:pt x="53" y="211"/>
                    <a:pt x="54" y="212"/>
                  </a:cubicBezTo>
                  <a:cubicBezTo>
                    <a:pt x="53" y="212"/>
                    <a:pt x="53" y="212"/>
                    <a:pt x="53" y="212"/>
                  </a:cubicBezTo>
                  <a:moveTo>
                    <a:pt x="50" y="210"/>
                  </a:moveTo>
                  <a:cubicBezTo>
                    <a:pt x="50" y="209"/>
                    <a:pt x="50" y="208"/>
                    <a:pt x="49" y="208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49" y="207"/>
                    <a:pt x="49" y="207"/>
                    <a:pt x="50" y="206"/>
                  </a:cubicBezTo>
                  <a:cubicBezTo>
                    <a:pt x="50" y="206"/>
                    <a:pt x="50" y="206"/>
                    <a:pt x="50" y="206"/>
                  </a:cubicBezTo>
                  <a:cubicBezTo>
                    <a:pt x="50" y="207"/>
                    <a:pt x="51" y="207"/>
                    <a:pt x="51" y="208"/>
                  </a:cubicBezTo>
                  <a:cubicBezTo>
                    <a:pt x="51" y="208"/>
                    <a:pt x="50" y="209"/>
                    <a:pt x="50" y="210"/>
                  </a:cubicBezTo>
                  <a:moveTo>
                    <a:pt x="59" y="211"/>
                  </a:moveTo>
                  <a:cubicBezTo>
                    <a:pt x="59" y="210"/>
                    <a:pt x="59" y="210"/>
                    <a:pt x="59" y="210"/>
                  </a:cubicBezTo>
                  <a:cubicBezTo>
                    <a:pt x="58" y="210"/>
                    <a:pt x="57" y="210"/>
                    <a:pt x="57" y="209"/>
                  </a:cubicBezTo>
                  <a:cubicBezTo>
                    <a:pt x="56" y="208"/>
                    <a:pt x="55" y="208"/>
                    <a:pt x="55" y="207"/>
                  </a:cubicBezTo>
                  <a:cubicBezTo>
                    <a:pt x="54" y="206"/>
                    <a:pt x="53" y="205"/>
                    <a:pt x="53" y="204"/>
                  </a:cubicBezTo>
                  <a:cubicBezTo>
                    <a:pt x="52" y="204"/>
                    <a:pt x="52" y="204"/>
                    <a:pt x="52" y="204"/>
                  </a:cubicBezTo>
                  <a:cubicBezTo>
                    <a:pt x="53" y="204"/>
                    <a:pt x="53" y="204"/>
                    <a:pt x="53" y="204"/>
                  </a:cubicBezTo>
                  <a:cubicBezTo>
                    <a:pt x="55" y="197"/>
                    <a:pt x="60" y="192"/>
                    <a:pt x="65" y="189"/>
                  </a:cubicBezTo>
                  <a:cubicBezTo>
                    <a:pt x="66" y="192"/>
                    <a:pt x="67" y="196"/>
                    <a:pt x="68" y="199"/>
                  </a:cubicBezTo>
                  <a:cubicBezTo>
                    <a:pt x="68" y="201"/>
                    <a:pt x="69" y="203"/>
                    <a:pt x="69" y="204"/>
                  </a:cubicBezTo>
                  <a:cubicBezTo>
                    <a:pt x="69" y="206"/>
                    <a:pt x="68" y="207"/>
                    <a:pt x="67" y="208"/>
                  </a:cubicBezTo>
                  <a:cubicBezTo>
                    <a:pt x="67" y="209"/>
                    <a:pt x="65" y="210"/>
                    <a:pt x="64" y="210"/>
                  </a:cubicBezTo>
                  <a:cubicBezTo>
                    <a:pt x="62" y="211"/>
                    <a:pt x="60" y="211"/>
                    <a:pt x="59" y="211"/>
                  </a:cubicBezTo>
                  <a:moveTo>
                    <a:pt x="62" y="187"/>
                  </a:moveTo>
                  <a:cubicBezTo>
                    <a:pt x="63" y="185"/>
                    <a:pt x="64" y="183"/>
                    <a:pt x="64" y="181"/>
                  </a:cubicBezTo>
                  <a:cubicBezTo>
                    <a:pt x="64" y="183"/>
                    <a:pt x="64" y="184"/>
                    <a:pt x="65" y="185"/>
                  </a:cubicBezTo>
                  <a:cubicBezTo>
                    <a:pt x="64" y="186"/>
                    <a:pt x="63" y="186"/>
                    <a:pt x="62" y="187"/>
                  </a:cubicBezTo>
                  <a:moveTo>
                    <a:pt x="48" y="206"/>
                  </a:moveTo>
                  <a:cubicBezTo>
                    <a:pt x="47" y="205"/>
                    <a:pt x="47" y="204"/>
                    <a:pt x="46" y="204"/>
                  </a:cubicBezTo>
                  <a:cubicBezTo>
                    <a:pt x="45" y="202"/>
                    <a:pt x="43" y="201"/>
                    <a:pt x="41" y="200"/>
                  </a:cubicBezTo>
                  <a:cubicBezTo>
                    <a:pt x="42" y="194"/>
                    <a:pt x="43" y="189"/>
                    <a:pt x="45" y="184"/>
                  </a:cubicBezTo>
                  <a:cubicBezTo>
                    <a:pt x="47" y="184"/>
                    <a:pt x="48" y="183"/>
                    <a:pt x="49" y="183"/>
                  </a:cubicBezTo>
                  <a:cubicBezTo>
                    <a:pt x="53" y="182"/>
                    <a:pt x="56" y="180"/>
                    <a:pt x="60" y="179"/>
                  </a:cubicBezTo>
                  <a:cubicBezTo>
                    <a:pt x="58" y="183"/>
                    <a:pt x="56" y="187"/>
                    <a:pt x="55" y="192"/>
                  </a:cubicBezTo>
                  <a:cubicBezTo>
                    <a:pt x="56" y="192"/>
                    <a:pt x="56" y="192"/>
                    <a:pt x="56" y="192"/>
                  </a:cubicBezTo>
                  <a:cubicBezTo>
                    <a:pt x="53" y="195"/>
                    <a:pt x="51" y="199"/>
                    <a:pt x="49" y="203"/>
                  </a:cubicBezTo>
                  <a:cubicBezTo>
                    <a:pt x="49" y="203"/>
                    <a:pt x="49" y="203"/>
                    <a:pt x="49" y="203"/>
                  </a:cubicBezTo>
                  <a:cubicBezTo>
                    <a:pt x="49" y="204"/>
                    <a:pt x="49" y="204"/>
                    <a:pt x="49" y="204"/>
                  </a:cubicBezTo>
                  <a:cubicBezTo>
                    <a:pt x="49" y="204"/>
                    <a:pt x="49" y="204"/>
                    <a:pt x="49" y="204"/>
                  </a:cubicBezTo>
                  <a:cubicBezTo>
                    <a:pt x="49" y="204"/>
                    <a:pt x="49" y="204"/>
                    <a:pt x="49" y="204"/>
                  </a:cubicBezTo>
                  <a:cubicBezTo>
                    <a:pt x="48" y="205"/>
                    <a:pt x="48" y="205"/>
                    <a:pt x="48" y="206"/>
                  </a:cubicBezTo>
                  <a:moveTo>
                    <a:pt x="57" y="190"/>
                  </a:moveTo>
                  <a:cubicBezTo>
                    <a:pt x="59" y="186"/>
                    <a:pt x="60" y="182"/>
                    <a:pt x="62" y="178"/>
                  </a:cubicBezTo>
                  <a:cubicBezTo>
                    <a:pt x="63" y="178"/>
                    <a:pt x="63" y="177"/>
                    <a:pt x="64" y="177"/>
                  </a:cubicBezTo>
                  <a:cubicBezTo>
                    <a:pt x="64" y="177"/>
                    <a:pt x="64" y="177"/>
                    <a:pt x="64" y="177"/>
                  </a:cubicBezTo>
                  <a:cubicBezTo>
                    <a:pt x="64" y="178"/>
                    <a:pt x="64" y="178"/>
                    <a:pt x="64" y="178"/>
                  </a:cubicBezTo>
                  <a:cubicBezTo>
                    <a:pt x="63" y="178"/>
                    <a:pt x="63" y="178"/>
                    <a:pt x="63" y="178"/>
                  </a:cubicBezTo>
                  <a:cubicBezTo>
                    <a:pt x="63" y="181"/>
                    <a:pt x="61" y="185"/>
                    <a:pt x="59" y="188"/>
                  </a:cubicBezTo>
                  <a:cubicBezTo>
                    <a:pt x="59" y="189"/>
                    <a:pt x="59" y="189"/>
                    <a:pt x="59" y="189"/>
                  </a:cubicBezTo>
                  <a:cubicBezTo>
                    <a:pt x="59" y="189"/>
                    <a:pt x="58" y="190"/>
                    <a:pt x="57" y="190"/>
                  </a:cubicBezTo>
                  <a:moveTo>
                    <a:pt x="62" y="149"/>
                  </a:moveTo>
                  <a:cubicBezTo>
                    <a:pt x="68" y="149"/>
                    <a:pt x="74" y="148"/>
                    <a:pt x="78" y="147"/>
                  </a:cubicBezTo>
                  <a:cubicBezTo>
                    <a:pt x="78" y="147"/>
                    <a:pt x="78" y="147"/>
                    <a:pt x="78" y="147"/>
                  </a:cubicBezTo>
                  <a:cubicBezTo>
                    <a:pt x="77" y="149"/>
                    <a:pt x="74" y="153"/>
                    <a:pt x="72" y="154"/>
                  </a:cubicBezTo>
                  <a:cubicBezTo>
                    <a:pt x="70" y="156"/>
                    <a:pt x="66" y="157"/>
                    <a:pt x="62" y="157"/>
                  </a:cubicBezTo>
                  <a:cubicBezTo>
                    <a:pt x="62" y="157"/>
                    <a:pt x="62" y="157"/>
                    <a:pt x="62" y="157"/>
                  </a:cubicBezTo>
                  <a:cubicBezTo>
                    <a:pt x="62" y="157"/>
                    <a:pt x="62" y="157"/>
                    <a:pt x="62" y="157"/>
                  </a:cubicBezTo>
                  <a:cubicBezTo>
                    <a:pt x="62" y="157"/>
                    <a:pt x="61" y="157"/>
                    <a:pt x="61" y="156"/>
                  </a:cubicBezTo>
                  <a:cubicBezTo>
                    <a:pt x="57" y="156"/>
                    <a:pt x="54" y="155"/>
                    <a:pt x="51" y="153"/>
                  </a:cubicBezTo>
                  <a:cubicBezTo>
                    <a:pt x="48" y="151"/>
                    <a:pt x="46" y="149"/>
                    <a:pt x="45" y="147"/>
                  </a:cubicBezTo>
                  <a:cubicBezTo>
                    <a:pt x="46" y="147"/>
                    <a:pt x="47" y="147"/>
                    <a:pt x="48" y="148"/>
                  </a:cubicBezTo>
                  <a:cubicBezTo>
                    <a:pt x="53" y="148"/>
                    <a:pt x="58" y="149"/>
                    <a:pt x="62" y="149"/>
                  </a:cubicBezTo>
                  <a:moveTo>
                    <a:pt x="30" y="181"/>
                  </a:moveTo>
                  <a:cubicBezTo>
                    <a:pt x="30" y="180"/>
                    <a:pt x="29" y="179"/>
                    <a:pt x="29" y="179"/>
                  </a:cubicBezTo>
                  <a:cubicBezTo>
                    <a:pt x="32" y="174"/>
                    <a:pt x="34" y="166"/>
                    <a:pt x="37" y="159"/>
                  </a:cubicBezTo>
                  <a:cubicBezTo>
                    <a:pt x="38" y="155"/>
                    <a:pt x="39" y="151"/>
                    <a:pt x="40" y="148"/>
                  </a:cubicBezTo>
                  <a:cubicBezTo>
                    <a:pt x="40" y="147"/>
                    <a:pt x="40" y="145"/>
                    <a:pt x="40" y="144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41" y="144"/>
                    <a:pt x="41" y="144"/>
                    <a:pt x="41" y="144"/>
                  </a:cubicBezTo>
                  <a:cubicBezTo>
                    <a:pt x="41" y="145"/>
                    <a:pt x="41" y="145"/>
                    <a:pt x="41" y="145"/>
                  </a:cubicBezTo>
                  <a:cubicBezTo>
                    <a:pt x="41" y="150"/>
                    <a:pt x="45" y="153"/>
                    <a:pt x="49" y="156"/>
                  </a:cubicBezTo>
                  <a:cubicBezTo>
                    <a:pt x="52" y="158"/>
                    <a:pt x="56" y="160"/>
                    <a:pt x="60" y="160"/>
                  </a:cubicBezTo>
                  <a:cubicBezTo>
                    <a:pt x="61" y="160"/>
                    <a:pt x="62" y="160"/>
                    <a:pt x="62" y="160"/>
                  </a:cubicBezTo>
                  <a:cubicBezTo>
                    <a:pt x="65" y="160"/>
                    <a:pt x="67" y="160"/>
                    <a:pt x="70" y="159"/>
                  </a:cubicBezTo>
                  <a:cubicBezTo>
                    <a:pt x="68" y="161"/>
                    <a:pt x="66" y="164"/>
                    <a:pt x="65" y="168"/>
                  </a:cubicBezTo>
                  <a:cubicBezTo>
                    <a:pt x="65" y="170"/>
                    <a:pt x="64" y="171"/>
                    <a:pt x="64" y="173"/>
                  </a:cubicBezTo>
                  <a:cubicBezTo>
                    <a:pt x="64" y="173"/>
                    <a:pt x="64" y="173"/>
                    <a:pt x="64" y="173"/>
                  </a:cubicBezTo>
                  <a:cubicBezTo>
                    <a:pt x="59" y="175"/>
                    <a:pt x="53" y="177"/>
                    <a:pt x="48" y="180"/>
                  </a:cubicBezTo>
                  <a:cubicBezTo>
                    <a:pt x="47" y="180"/>
                    <a:pt x="46" y="180"/>
                    <a:pt x="45" y="180"/>
                  </a:cubicBezTo>
                  <a:cubicBezTo>
                    <a:pt x="45" y="180"/>
                    <a:pt x="45" y="180"/>
                    <a:pt x="45" y="180"/>
                  </a:cubicBezTo>
                  <a:cubicBezTo>
                    <a:pt x="44" y="180"/>
                    <a:pt x="44" y="180"/>
                    <a:pt x="44" y="180"/>
                  </a:cubicBezTo>
                  <a:cubicBezTo>
                    <a:pt x="43" y="180"/>
                    <a:pt x="43" y="180"/>
                    <a:pt x="43" y="180"/>
                  </a:cubicBezTo>
                  <a:cubicBezTo>
                    <a:pt x="42" y="182"/>
                    <a:pt x="42" y="182"/>
                    <a:pt x="42" y="182"/>
                  </a:cubicBezTo>
                  <a:cubicBezTo>
                    <a:pt x="40" y="187"/>
                    <a:pt x="39" y="193"/>
                    <a:pt x="38" y="198"/>
                  </a:cubicBezTo>
                  <a:cubicBezTo>
                    <a:pt x="37" y="198"/>
                    <a:pt x="37" y="198"/>
                    <a:pt x="37" y="198"/>
                  </a:cubicBezTo>
                  <a:cubicBezTo>
                    <a:pt x="36" y="198"/>
                    <a:pt x="35" y="197"/>
                    <a:pt x="35" y="197"/>
                  </a:cubicBezTo>
                  <a:cubicBezTo>
                    <a:pt x="34" y="196"/>
                    <a:pt x="34" y="195"/>
                    <a:pt x="34" y="194"/>
                  </a:cubicBezTo>
                  <a:cubicBezTo>
                    <a:pt x="33" y="191"/>
                    <a:pt x="32" y="189"/>
                    <a:pt x="32" y="186"/>
                  </a:cubicBezTo>
                  <a:cubicBezTo>
                    <a:pt x="32" y="185"/>
                    <a:pt x="32" y="185"/>
                    <a:pt x="32" y="185"/>
                  </a:cubicBezTo>
                  <a:cubicBezTo>
                    <a:pt x="32" y="185"/>
                    <a:pt x="32" y="185"/>
                    <a:pt x="32" y="185"/>
                  </a:cubicBezTo>
                  <a:cubicBezTo>
                    <a:pt x="33" y="183"/>
                    <a:pt x="36" y="177"/>
                    <a:pt x="37" y="174"/>
                  </a:cubicBezTo>
                  <a:cubicBezTo>
                    <a:pt x="37" y="173"/>
                    <a:pt x="37" y="173"/>
                    <a:pt x="37" y="173"/>
                  </a:cubicBezTo>
                  <a:cubicBezTo>
                    <a:pt x="38" y="173"/>
                    <a:pt x="38" y="172"/>
                    <a:pt x="39" y="172"/>
                  </a:cubicBezTo>
                  <a:cubicBezTo>
                    <a:pt x="42" y="170"/>
                    <a:pt x="45" y="169"/>
                    <a:pt x="47" y="167"/>
                  </a:cubicBezTo>
                  <a:cubicBezTo>
                    <a:pt x="50" y="166"/>
                    <a:pt x="53" y="164"/>
                    <a:pt x="56" y="162"/>
                  </a:cubicBezTo>
                  <a:cubicBezTo>
                    <a:pt x="54" y="159"/>
                    <a:pt x="54" y="159"/>
                    <a:pt x="54" y="159"/>
                  </a:cubicBezTo>
                  <a:cubicBezTo>
                    <a:pt x="51" y="161"/>
                    <a:pt x="49" y="163"/>
                    <a:pt x="46" y="164"/>
                  </a:cubicBezTo>
                  <a:cubicBezTo>
                    <a:pt x="43" y="165"/>
                    <a:pt x="40" y="167"/>
                    <a:pt x="37" y="169"/>
                  </a:cubicBezTo>
                  <a:cubicBezTo>
                    <a:pt x="36" y="169"/>
                    <a:pt x="35" y="170"/>
                    <a:pt x="35" y="171"/>
                  </a:cubicBezTo>
                  <a:cubicBezTo>
                    <a:pt x="34" y="171"/>
                    <a:pt x="34" y="172"/>
                    <a:pt x="34" y="173"/>
                  </a:cubicBezTo>
                  <a:cubicBezTo>
                    <a:pt x="33" y="174"/>
                    <a:pt x="31" y="178"/>
                    <a:pt x="30" y="181"/>
                  </a:cubicBezTo>
                  <a:moveTo>
                    <a:pt x="62" y="145"/>
                  </a:moveTo>
                  <a:cubicBezTo>
                    <a:pt x="61" y="145"/>
                    <a:pt x="60" y="145"/>
                    <a:pt x="59" y="145"/>
                  </a:cubicBezTo>
                  <a:cubicBezTo>
                    <a:pt x="66" y="144"/>
                    <a:pt x="72" y="143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80" y="141"/>
                    <a:pt x="80" y="141"/>
                    <a:pt x="80" y="141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0" y="142"/>
                    <a:pt x="79" y="143"/>
                  </a:cubicBezTo>
                  <a:cubicBezTo>
                    <a:pt x="79" y="143"/>
                    <a:pt x="78" y="143"/>
                    <a:pt x="77" y="143"/>
                  </a:cubicBezTo>
                  <a:cubicBezTo>
                    <a:pt x="73" y="145"/>
                    <a:pt x="68" y="145"/>
                    <a:pt x="62" y="145"/>
                  </a:cubicBezTo>
                  <a:moveTo>
                    <a:pt x="40" y="138"/>
                  </a:moveTo>
                  <a:cubicBezTo>
                    <a:pt x="40" y="137"/>
                    <a:pt x="40" y="137"/>
                    <a:pt x="40" y="137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38"/>
                    <a:pt x="40" y="138"/>
                  </a:cubicBezTo>
                  <a:moveTo>
                    <a:pt x="52" y="140"/>
                  </a:moveTo>
                  <a:cubicBezTo>
                    <a:pt x="56" y="140"/>
                    <a:pt x="61" y="139"/>
                    <a:pt x="66" y="139"/>
                  </a:cubicBezTo>
                  <a:cubicBezTo>
                    <a:pt x="70" y="138"/>
                    <a:pt x="75" y="138"/>
                    <a:pt x="79" y="137"/>
                  </a:cubicBezTo>
                  <a:cubicBezTo>
                    <a:pt x="79" y="137"/>
                    <a:pt x="79" y="137"/>
                    <a:pt x="79" y="137"/>
                  </a:cubicBezTo>
                  <a:cubicBezTo>
                    <a:pt x="70" y="140"/>
                    <a:pt x="61" y="142"/>
                    <a:pt x="52" y="142"/>
                  </a:cubicBezTo>
                  <a:cubicBezTo>
                    <a:pt x="52" y="142"/>
                    <a:pt x="52" y="142"/>
                    <a:pt x="52" y="142"/>
                  </a:cubicBezTo>
                  <a:cubicBezTo>
                    <a:pt x="49" y="142"/>
                    <a:pt x="47" y="142"/>
                    <a:pt x="44" y="141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3" y="140"/>
                    <a:pt x="43" y="139"/>
                    <a:pt x="43" y="139"/>
                  </a:cubicBezTo>
                  <a:cubicBezTo>
                    <a:pt x="46" y="140"/>
                    <a:pt x="49" y="140"/>
                    <a:pt x="52" y="140"/>
                  </a:cubicBezTo>
                  <a:moveTo>
                    <a:pt x="15" y="213"/>
                  </a:moveTo>
                  <a:cubicBezTo>
                    <a:pt x="14" y="210"/>
                    <a:pt x="12" y="206"/>
                    <a:pt x="10" y="202"/>
                  </a:cubicBezTo>
                  <a:cubicBezTo>
                    <a:pt x="8" y="198"/>
                    <a:pt x="6" y="194"/>
                    <a:pt x="5" y="190"/>
                  </a:cubicBezTo>
                  <a:cubicBezTo>
                    <a:pt x="4" y="188"/>
                    <a:pt x="4" y="186"/>
                    <a:pt x="4" y="185"/>
                  </a:cubicBezTo>
                  <a:cubicBezTo>
                    <a:pt x="4" y="184"/>
                    <a:pt x="4" y="183"/>
                    <a:pt x="4" y="183"/>
                  </a:cubicBezTo>
                  <a:cubicBezTo>
                    <a:pt x="4" y="182"/>
                    <a:pt x="5" y="181"/>
                    <a:pt x="5" y="180"/>
                  </a:cubicBezTo>
                  <a:cubicBezTo>
                    <a:pt x="6" y="179"/>
                    <a:pt x="7" y="178"/>
                    <a:pt x="7" y="177"/>
                  </a:cubicBezTo>
                  <a:cubicBezTo>
                    <a:pt x="14" y="163"/>
                    <a:pt x="18" y="152"/>
                    <a:pt x="25" y="138"/>
                  </a:cubicBezTo>
                  <a:cubicBezTo>
                    <a:pt x="25" y="137"/>
                    <a:pt x="27" y="136"/>
                    <a:pt x="28" y="135"/>
                  </a:cubicBezTo>
                  <a:cubicBezTo>
                    <a:pt x="29" y="134"/>
                    <a:pt x="31" y="134"/>
                    <a:pt x="32" y="134"/>
                  </a:cubicBezTo>
                  <a:cubicBezTo>
                    <a:pt x="32" y="134"/>
                    <a:pt x="32" y="134"/>
                    <a:pt x="32" y="134"/>
                  </a:cubicBezTo>
                  <a:cubicBezTo>
                    <a:pt x="33" y="134"/>
                    <a:pt x="33" y="134"/>
                    <a:pt x="33" y="134"/>
                  </a:cubicBezTo>
                  <a:cubicBezTo>
                    <a:pt x="34" y="134"/>
                    <a:pt x="35" y="136"/>
                    <a:pt x="36" y="137"/>
                  </a:cubicBezTo>
                  <a:cubicBezTo>
                    <a:pt x="37" y="138"/>
                    <a:pt x="37" y="140"/>
                    <a:pt x="37" y="142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37" y="142"/>
                    <a:pt x="37" y="143"/>
                    <a:pt x="37" y="144"/>
                  </a:cubicBezTo>
                  <a:cubicBezTo>
                    <a:pt x="36" y="147"/>
                    <a:pt x="35" y="154"/>
                    <a:pt x="32" y="161"/>
                  </a:cubicBezTo>
                  <a:cubicBezTo>
                    <a:pt x="30" y="168"/>
                    <a:pt x="28" y="174"/>
                    <a:pt x="25" y="178"/>
                  </a:cubicBezTo>
                  <a:cubicBezTo>
                    <a:pt x="25" y="179"/>
                    <a:pt x="25" y="179"/>
                    <a:pt x="25" y="179"/>
                  </a:cubicBezTo>
                  <a:cubicBezTo>
                    <a:pt x="25" y="180"/>
                    <a:pt x="25" y="180"/>
                    <a:pt x="25" y="180"/>
                  </a:cubicBezTo>
                  <a:cubicBezTo>
                    <a:pt x="27" y="182"/>
                    <a:pt x="28" y="184"/>
                    <a:pt x="28" y="187"/>
                  </a:cubicBezTo>
                  <a:cubicBezTo>
                    <a:pt x="29" y="189"/>
                    <a:pt x="29" y="192"/>
                    <a:pt x="30" y="195"/>
                  </a:cubicBezTo>
                  <a:cubicBezTo>
                    <a:pt x="30" y="196"/>
                    <a:pt x="31" y="198"/>
                    <a:pt x="32" y="199"/>
                  </a:cubicBezTo>
                  <a:cubicBezTo>
                    <a:pt x="33" y="201"/>
                    <a:pt x="35" y="201"/>
                    <a:pt x="36" y="202"/>
                  </a:cubicBezTo>
                  <a:cubicBezTo>
                    <a:pt x="39" y="202"/>
                    <a:pt x="42" y="204"/>
                    <a:pt x="44" y="206"/>
                  </a:cubicBezTo>
                  <a:cubicBezTo>
                    <a:pt x="46" y="208"/>
                    <a:pt x="47" y="211"/>
                    <a:pt x="47" y="213"/>
                  </a:cubicBezTo>
                  <a:cubicBezTo>
                    <a:pt x="47" y="215"/>
                    <a:pt x="47" y="215"/>
                    <a:pt x="47" y="215"/>
                  </a:cubicBezTo>
                  <a:cubicBezTo>
                    <a:pt x="49" y="215"/>
                    <a:pt x="49" y="215"/>
                    <a:pt x="49" y="215"/>
                  </a:cubicBezTo>
                  <a:cubicBezTo>
                    <a:pt x="50" y="215"/>
                    <a:pt x="52" y="215"/>
                    <a:pt x="53" y="215"/>
                  </a:cubicBezTo>
                  <a:cubicBezTo>
                    <a:pt x="57" y="215"/>
                    <a:pt x="61" y="215"/>
                    <a:pt x="65" y="213"/>
                  </a:cubicBezTo>
                  <a:cubicBezTo>
                    <a:pt x="67" y="213"/>
                    <a:pt x="68" y="212"/>
                    <a:pt x="70" y="211"/>
                  </a:cubicBezTo>
                  <a:cubicBezTo>
                    <a:pt x="72" y="209"/>
                    <a:pt x="72" y="207"/>
                    <a:pt x="72" y="204"/>
                  </a:cubicBezTo>
                  <a:cubicBezTo>
                    <a:pt x="72" y="202"/>
                    <a:pt x="72" y="200"/>
                    <a:pt x="71" y="198"/>
                  </a:cubicBezTo>
                  <a:cubicBezTo>
                    <a:pt x="70" y="191"/>
                    <a:pt x="67" y="184"/>
                    <a:pt x="67" y="177"/>
                  </a:cubicBezTo>
                  <a:cubicBezTo>
                    <a:pt x="67" y="175"/>
                    <a:pt x="68" y="172"/>
                    <a:pt x="69" y="169"/>
                  </a:cubicBezTo>
                  <a:cubicBezTo>
                    <a:pt x="70" y="165"/>
                    <a:pt x="72" y="162"/>
                    <a:pt x="74" y="160"/>
                  </a:cubicBezTo>
                  <a:cubicBezTo>
                    <a:pt x="76" y="158"/>
                    <a:pt x="77" y="158"/>
                    <a:pt x="79" y="158"/>
                  </a:cubicBezTo>
                  <a:cubicBezTo>
                    <a:pt x="79" y="158"/>
                    <a:pt x="79" y="158"/>
                    <a:pt x="79" y="158"/>
                  </a:cubicBezTo>
                  <a:cubicBezTo>
                    <a:pt x="81" y="158"/>
                    <a:pt x="82" y="158"/>
                    <a:pt x="83" y="159"/>
                  </a:cubicBezTo>
                  <a:cubicBezTo>
                    <a:pt x="84" y="160"/>
                    <a:pt x="85" y="161"/>
                    <a:pt x="85" y="162"/>
                  </a:cubicBezTo>
                  <a:cubicBezTo>
                    <a:pt x="85" y="162"/>
                    <a:pt x="85" y="162"/>
                    <a:pt x="85" y="162"/>
                  </a:cubicBezTo>
                  <a:cubicBezTo>
                    <a:pt x="85" y="164"/>
                    <a:pt x="85" y="166"/>
                    <a:pt x="85" y="169"/>
                  </a:cubicBezTo>
                  <a:cubicBezTo>
                    <a:pt x="85" y="178"/>
                    <a:pt x="86" y="188"/>
                    <a:pt x="89" y="197"/>
                  </a:cubicBezTo>
                  <a:cubicBezTo>
                    <a:pt x="94" y="213"/>
                    <a:pt x="98" y="220"/>
                    <a:pt x="102" y="235"/>
                  </a:cubicBezTo>
                  <a:cubicBezTo>
                    <a:pt x="102" y="239"/>
                    <a:pt x="103" y="241"/>
                    <a:pt x="103" y="244"/>
                  </a:cubicBezTo>
                  <a:cubicBezTo>
                    <a:pt x="103" y="250"/>
                    <a:pt x="101" y="255"/>
                    <a:pt x="98" y="259"/>
                  </a:cubicBezTo>
                  <a:cubicBezTo>
                    <a:pt x="96" y="263"/>
                    <a:pt x="93" y="267"/>
                    <a:pt x="92" y="272"/>
                  </a:cubicBezTo>
                  <a:cubicBezTo>
                    <a:pt x="92" y="272"/>
                    <a:pt x="92" y="272"/>
                    <a:pt x="92" y="272"/>
                  </a:cubicBezTo>
                  <a:cubicBezTo>
                    <a:pt x="92" y="275"/>
                    <a:pt x="92" y="278"/>
                    <a:pt x="92" y="281"/>
                  </a:cubicBezTo>
                  <a:cubicBezTo>
                    <a:pt x="91" y="281"/>
                    <a:pt x="91" y="282"/>
                    <a:pt x="91" y="283"/>
                  </a:cubicBezTo>
                  <a:cubicBezTo>
                    <a:pt x="92" y="283"/>
                    <a:pt x="92" y="283"/>
                    <a:pt x="92" y="283"/>
                  </a:cubicBezTo>
                  <a:cubicBezTo>
                    <a:pt x="91" y="286"/>
                    <a:pt x="91" y="288"/>
                    <a:pt x="91" y="291"/>
                  </a:cubicBezTo>
                  <a:cubicBezTo>
                    <a:pt x="95" y="291"/>
                    <a:pt x="95" y="291"/>
                    <a:pt x="95" y="291"/>
                  </a:cubicBezTo>
                  <a:cubicBezTo>
                    <a:pt x="95" y="289"/>
                    <a:pt x="95" y="286"/>
                    <a:pt x="95" y="284"/>
                  </a:cubicBezTo>
                  <a:cubicBezTo>
                    <a:pt x="97" y="284"/>
                    <a:pt x="98" y="285"/>
                    <a:pt x="99" y="286"/>
                  </a:cubicBezTo>
                  <a:cubicBezTo>
                    <a:pt x="100" y="287"/>
                    <a:pt x="100" y="288"/>
                    <a:pt x="100" y="289"/>
                  </a:cubicBezTo>
                  <a:cubicBezTo>
                    <a:pt x="100" y="290"/>
                    <a:pt x="99" y="291"/>
                    <a:pt x="98" y="292"/>
                  </a:cubicBezTo>
                  <a:cubicBezTo>
                    <a:pt x="96" y="294"/>
                    <a:pt x="93" y="295"/>
                    <a:pt x="90" y="296"/>
                  </a:cubicBezTo>
                  <a:cubicBezTo>
                    <a:pt x="87" y="297"/>
                    <a:pt x="84" y="298"/>
                    <a:pt x="82" y="298"/>
                  </a:cubicBezTo>
                  <a:cubicBezTo>
                    <a:pt x="79" y="299"/>
                    <a:pt x="77" y="299"/>
                    <a:pt x="74" y="299"/>
                  </a:cubicBezTo>
                  <a:cubicBezTo>
                    <a:pt x="74" y="299"/>
                    <a:pt x="74" y="299"/>
                    <a:pt x="74" y="299"/>
                  </a:cubicBezTo>
                  <a:cubicBezTo>
                    <a:pt x="70" y="299"/>
                    <a:pt x="66" y="298"/>
                    <a:pt x="61" y="298"/>
                  </a:cubicBezTo>
                  <a:cubicBezTo>
                    <a:pt x="48" y="297"/>
                    <a:pt x="41" y="294"/>
                    <a:pt x="38" y="292"/>
                  </a:cubicBezTo>
                  <a:cubicBezTo>
                    <a:pt x="37" y="292"/>
                    <a:pt x="36" y="291"/>
                    <a:pt x="36" y="290"/>
                  </a:cubicBezTo>
                  <a:cubicBezTo>
                    <a:pt x="36" y="290"/>
                    <a:pt x="36" y="289"/>
                    <a:pt x="36" y="288"/>
                  </a:cubicBezTo>
                  <a:cubicBezTo>
                    <a:pt x="36" y="288"/>
                    <a:pt x="36" y="288"/>
                    <a:pt x="36" y="288"/>
                  </a:cubicBezTo>
                  <a:cubicBezTo>
                    <a:pt x="36" y="287"/>
                    <a:pt x="36" y="287"/>
                    <a:pt x="36" y="287"/>
                  </a:cubicBezTo>
                  <a:cubicBezTo>
                    <a:pt x="37" y="287"/>
                    <a:pt x="38" y="286"/>
                    <a:pt x="40" y="285"/>
                  </a:cubicBezTo>
                  <a:cubicBezTo>
                    <a:pt x="40" y="286"/>
                    <a:pt x="40" y="286"/>
                    <a:pt x="40" y="286"/>
                  </a:cubicBezTo>
                  <a:cubicBezTo>
                    <a:pt x="40" y="288"/>
                    <a:pt x="40" y="289"/>
                    <a:pt x="40" y="291"/>
                  </a:cubicBezTo>
                  <a:cubicBezTo>
                    <a:pt x="44" y="291"/>
                    <a:pt x="44" y="291"/>
                    <a:pt x="44" y="291"/>
                  </a:cubicBezTo>
                  <a:cubicBezTo>
                    <a:pt x="44" y="290"/>
                    <a:pt x="44" y="288"/>
                    <a:pt x="44" y="286"/>
                  </a:cubicBezTo>
                  <a:cubicBezTo>
                    <a:pt x="44" y="281"/>
                    <a:pt x="44" y="276"/>
                    <a:pt x="43" y="271"/>
                  </a:cubicBezTo>
                  <a:cubicBezTo>
                    <a:pt x="43" y="271"/>
                    <a:pt x="43" y="271"/>
                    <a:pt x="43" y="271"/>
                  </a:cubicBezTo>
                  <a:cubicBezTo>
                    <a:pt x="40" y="272"/>
                    <a:pt x="40" y="272"/>
                    <a:pt x="40" y="272"/>
                  </a:cubicBezTo>
                  <a:cubicBezTo>
                    <a:pt x="43" y="271"/>
                    <a:pt x="43" y="271"/>
                    <a:pt x="43" y="271"/>
                  </a:cubicBezTo>
                  <a:cubicBezTo>
                    <a:pt x="43" y="271"/>
                    <a:pt x="43" y="271"/>
                    <a:pt x="43" y="271"/>
                  </a:cubicBezTo>
                  <a:cubicBezTo>
                    <a:pt x="38" y="264"/>
                    <a:pt x="34" y="257"/>
                    <a:pt x="30" y="251"/>
                  </a:cubicBezTo>
                  <a:cubicBezTo>
                    <a:pt x="26" y="245"/>
                    <a:pt x="24" y="241"/>
                    <a:pt x="23" y="239"/>
                  </a:cubicBezTo>
                  <a:cubicBezTo>
                    <a:pt x="21" y="237"/>
                    <a:pt x="21" y="235"/>
                    <a:pt x="20" y="232"/>
                  </a:cubicBezTo>
                  <a:cubicBezTo>
                    <a:pt x="20" y="233"/>
                    <a:pt x="21" y="234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2" y="235"/>
                    <a:pt x="22" y="235"/>
                    <a:pt x="22" y="235"/>
                  </a:cubicBezTo>
                  <a:cubicBezTo>
                    <a:pt x="25" y="238"/>
                    <a:pt x="25" y="238"/>
                    <a:pt x="25" y="238"/>
                  </a:cubicBezTo>
                  <a:cubicBezTo>
                    <a:pt x="25" y="234"/>
                    <a:pt x="25" y="234"/>
                    <a:pt x="25" y="234"/>
                  </a:cubicBezTo>
                  <a:cubicBezTo>
                    <a:pt x="24" y="234"/>
                    <a:pt x="24" y="234"/>
                    <a:pt x="24" y="234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1" y="226"/>
                    <a:pt x="18" y="220"/>
                    <a:pt x="15" y="214"/>
                  </a:cubicBezTo>
                  <a:cubicBezTo>
                    <a:pt x="15" y="213"/>
                    <a:pt x="15" y="213"/>
                    <a:pt x="15" y="213"/>
                  </a:cubicBezTo>
                  <a:cubicBezTo>
                    <a:pt x="15" y="213"/>
                    <a:pt x="15" y="213"/>
                    <a:pt x="15" y="213"/>
                  </a:cubicBezTo>
                  <a:moveTo>
                    <a:pt x="44" y="133"/>
                  </a:moveTo>
                  <a:cubicBezTo>
                    <a:pt x="45" y="133"/>
                    <a:pt x="45" y="133"/>
                    <a:pt x="45" y="133"/>
                  </a:cubicBezTo>
                  <a:cubicBezTo>
                    <a:pt x="45" y="133"/>
                    <a:pt x="45" y="133"/>
                    <a:pt x="45" y="133"/>
                  </a:cubicBezTo>
                  <a:cubicBezTo>
                    <a:pt x="57" y="133"/>
                    <a:pt x="68" y="131"/>
                    <a:pt x="80" y="129"/>
                  </a:cubicBezTo>
                  <a:cubicBezTo>
                    <a:pt x="79" y="130"/>
                    <a:pt x="79" y="130"/>
                    <a:pt x="79" y="130"/>
                  </a:cubicBezTo>
                  <a:cubicBezTo>
                    <a:pt x="79" y="131"/>
                    <a:pt x="78" y="132"/>
                    <a:pt x="78" y="133"/>
                  </a:cubicBezTo>
                  <a:cubicBezTo>
                    <a:pt x="78" y="133"/>
                    <a:pt x="78" y="133"/>
                    <a:pt x="78" y="133"/>
                  </a:cubicBezTo>
                  <a:cubicBezTo>
                    <a:pt x="74" y="134"/>
                    <a:pt x="70" y="135"/>
                    <a:pt x="65" y="135"/>
                  </a:cubicBezTo>
                  <a:cubicBezTo>
                    <a:pt x="61" y="136"/>
                    <a:pt x="56" y="136"/>
                    <a:pt x="52" y="136"/>
                  </a:cubicBezTo>
                  <a:cubicBezTo>
                    <a:pt x="52" y="136"/>
                    <a:pt x="52" y="136"/>
                    <a:pt x="52" y="136"/>
                  </a:cubicBezTo>
                  <a:cubicBezTo>
                    <a:pt x="52" y="136"/>
                    <a:pt x="52" y="136"/>
                    <a:pt x="52" y="136"/>
                  </a:cubicBezTo>
                  <a:cubicBezTo>
                    <a:pt x="49" y="136"/>
                    <a:pt x="46" y="136"/>
                    <a:pt x="44" y="135"/>
                  </a:cubicBezTo>
                  <a:cubicBezTo>
                    <a:pt x="44" y="135"/>
                    <a:pt x="44" y="135"/>
                    <a:pt x="44" y="135"/>
                  </a:cubicBezTo>
                  <a:cubicBezTo>
                    <a:pt x="43" y="135"/>
                    <a:pt x="43" y="135"/>
                    <a:pt x="43" y="135"/>
                  </a:cubicBezTo>
                  <a:cubicBezTo>
                    <a:pt x="43" y="134"/>
                    <a:pt x="43" y="134"/>
                    <a:pt x="43" y="133"/>
                  </a:cubicBezTo>
                  <a:cubicBezTo>
                    <a:pt x="44" y="133"/>
                    <a:pt x="44" y="133"/>
                    <a:pt x="44" y="133"/>
                  </a:cubicBezTo>
                  <a:moveTo>
                    <a:pt x="48" y="126"/>
                  </a:moveTo>
                  <a:cubicBezTo>
                    <a:pt x="49" y="126"/>
                    <a:pt x="50" y="126"/>
                    <a:pt x="51" y="125"/>
                  </a:cubicBezTo>
                  <a:cubicBezTo>
                    <a:pt x="60" y="125"/>
                    <a:pt x="70" y="124"/>
                    <a:pt x="79" y="124"/>
                  </a:cubicBezTo>
                  <a:cubicBezTo>
                    <a:pt x="79" y="124"/>
                    <a:pt x="79" y="124"/>
                    <a:pt x="79" y="124"/>
                  </a:cubicBezTo>
                  <a:cubicBezTo>
                    <a:pt x="79" y="125"/>
                    <a:pt x="79" y="125"/>
                    <a:pt x="78" y="125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67" y="127"/>
                    <a:pt x="56" y="129"/>
                    <a:pt x="45" y="130"/>
                  </a:cubicBezTo>
                  <a:cubicBezTo>
                    <a:pt x="45" y="130"/>
                    <a:pt x="45" y="130"/>
                    <a:pt x="45" y="130"/>
                  </a:cubicBezTo>
                  <a:cubicBezTo>
                    <a:pt x="44" y="130"/>
                    <a:pt x="44" y="130"/>
                    <a:pt x="44" y="130"/>
                  </a:cubicBezTo>
                  <a:cubicBezTo>
                    <a:pt x="44" y="130"/>
                    <a:pt x="44" y="130"/>
                    <a:pt x="44" y="130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3" y="129"/>
                    <a:pt x="43" y="128"/>
                    <a:pt x="43" y="128"/>
                  </a:cubicBezTo>
                  <a:cubicBezTo>
                    <a:pt x="43" y="127"/>
                    <a:pt x="43" y="126"/>
                    <a:pt x="43" y="125"/>
                  </a:cubicBezTo>
                  <a:cubicBezTo>
                    <a:pt x="44" y="125"/>
                    <a:pt x="46" y="126"/>
                    <a:pt x="48" y="126"/>
                  </a:cubicBezTo>
                  <a:moveTo>
                    <a:pt x="62" y="119"/>
                  </a:moveTo>
                  <a:cubicBezTo>
                    <a:pt x="66" y="119"/>
                    <a:pt x="69" y="119"/>
                    <a:pt x="73" y="118"/>
                  </a:cubicBezTo>
                  <a:cubicBezTo>
                    <a:pt x="75" y="118"/>
                    <a:pt x="77" y="118"/>
                    <a:pt x="79" y="117"/>
                  </a:cubicBezTo>
                  <a:cubicBezTo>
                    <a:pt x="79" y="118"/>
                    <a:pt x="79" y="119"/>
                    <a:pt x="79" y="120"/>
                  </a:cubicBezTo>
                  <a:cubicBezTo>
                    <a:pt x="79" y="120"/>
                    <a:pt x="79" y="120"/>
                    <a:pt x="79" y="120"/>
                  </a:cubicBezTo>
                  <a:cubicBezTo>
                    <a:pt x="70" y="121"/>
                    <a:pt x="60" y="121"/>
                    <a:pt x="51" y="122"/>
                  </a:cubicBezTo>
                  <a:cubicBezTo>
                    <a:pt x="50" y="122"/>
                    <a:pt x="49" y="122"/>
                    <a:pt x="48" y="122"/>
                  </a:cubicBezTo>
                  <a:cubicBezTo>
                    <a:pt x="48" y="122"/>
                    <a:pt x="48" y="122"/>
                    <a:pt x="48" y="122"/>
                  </a:cubicBezTo>
                  <a:cubicBezTo>
                    <a:pt x="46" y="122"/>
                    <a:pt x="44" y="122"/>
                    <a:pt x="42" y="121"/>
                  </a:cubicBezTo>
                  <a:cubicBezTo>
                    <a:pt x="42" y="121"/>
                    <a:pt x="42" y="120"/>
                    <a:pt x="42" y="120"/>
                  </a:cubicBezTo>
                  <a:cubicBezTo>
                    <a:pt x="42" y="119"/>
                    <a:pt x="42" y="119"/>
                    <a:pt x="42" y="118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9" y="118"/>
                    <a:pt x="56" y="119"/>
                    <a:pt x="62" y="119"/>
                  </a:cubicBezTo>
                  <a:moveTo>
                    <a:pt x="57" y="115"/>
                  </a:moveTo>
                  <a:cubicBezTo>
                    <a:pt x="55" y="115"/>
                    <a:pt x="53" y="115"/>
                    <a:pt x="51" y="115"/>
                  </a:cubicBezTo>
                  <a:cubicBezTo>
                    <a:pt x="53" y="114"/>
                    <a:pt x="55" y="114"/>
                    <a:pt x="57" y="114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57" y="115"/>
                    <a:pt x="57" y="115"/>
                    <a:pt x="57" y="115"/>
                  </a:cubicBezTo>
                  <a:moveTo>
                    <a:pt x="70" y="115"/>
                  </a:move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3" y="114"/>
                    <a:pt x="75" y="114"/>
                    <a:pt x="77" y="114"/>
                  </a:cubicBezTo>
                  <a:cubicBezTo>
                    <a:pt x="75" y="115"/>
                    <a:pt x="74" y="115"/>
                    <a:pt x="72" y="115"/>
                  </a:cubicBezTo>
                  <a:cubicBezTo>
                    <a:pt x="72" y="115"/>
                    <a:pt x="71" y="115"/>
                    <a:pt x="70" y="115"/>
                  </a:cubicBezTo>
                  <a:moveTo>
                    <a:pt x="62" y="115"/>
                  </a:moveTo>
                  <a:cubicBezTo>
                    <a:pt x="62" y="115"/>
                    <a:pt x="61" y="115"/>
                    <a:pt x="60" y="115"/>
                  </a:cubicBezTo>
                  <a:cubicBezTo>
                    <a:pt x="60" y="115"/>
                    <a:pt x="60" y="115"/>
                    <a:pt x="60" y="115"/>
                  </a:cubicBezTo>
                  <a:cubicBezTo>
                    <a:pt x="60" y="114"/>
                    <a:pt x="60" y="114"/>
                    <a:pt x="60" y="114"/>
                  </a:cubicBezTo>
                  <a:cubicBezTo>
                    <a:pt x="61" y="113"/>
                    <a:pt x="62" y="113"/>
                    <a:pt x="63" y="113"/>
                  </a:cubicBezTo>
                  <a:cubicBezTo>
                    <a:pt x="63" y="113"/>
                    <a:pt x="63" y="113"/>
                    <a:pt x="63" y="113"/>
                  </a:cubicBezTo>
                  <a:cubicBezTo>
                    <a:pt x="65" y="113"/>
                    <a:pt x="66" y="114"/>
                    <a:pt x="67" y="114"/>
                  </a:cubicBezTo>
                  <a:cubicBezTo>
                    <a:pt x="67" y="114"/>
                    <a:pt x="67" y="114"/>
                    <a:pt x="67" y="114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6" y="115"/>
                    <a:pt x="64" y="115"/>
                    <a:pt x="62" y="115"/>
                  </a:cubicBezTo>
                  <a:moveTo>
                    <a:pt x="60" y="110"/>
                  </a:moveTo>
                  <a:cubicBezTo>
                    <a:pt x="60" y="99"/>
                    <a:pt x="59" y="88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0" y="76"/>
                    <a:pt x="62" y="75"/>
                    <a:pt x="63" y="74"/>
                  </a:cubicBezTo>
                  <a:cubicBezTo>
                    <a:pt x="63" y="73"/>
                    <a:pt x="63" y="73"/>
                    <a:pt x="64" y="72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65" y="74"/>
                    <a:pt x="67" y="74"/>
                    <a:pt x="69" y="75"/>
                  </a:cubicBezTo>
                  <a:cubicBezTo>
                    <a:pt x="67" y="84"/>
                    <a:pt x="67" y="94"/>
                    <a:pt x="67" y="103"/>
                  </a:cubicBezTo>
                  <a:cubicBezTo>
                    <a:pt x="67" y="105"/>
                    <a:pt x="67" y="108"/>
                    <a:pt x="67" y="110"/>
                  </a:cubicBezTo>
                  <a:cubicBezTo>
                    <a:pt x="66" y="110"/>
                    <a:pt x="65" y="110"/>
                    <a:pt x="63" y="110"/>
                  </a:cubicBezTo>
                  <a:cubicBezTo>
                    <a:pt x="62" y="110"/>
                    <a:pt x="61" y="110"/>
                    <a:pt x="60" y="110"/>
                  </a:cubicBezTo>
                  <a:moveTo>
                    <a:pt x="74" y="70"/>
                  </a:moveTo>
                  <a:cubicBezTo>
                    <a:pt x="75" y="62"/>
                    <a:pt x="77" y="55"/>
                    <a:pt x="80" y="47"/>
                  </a:cubicBezTo>
                  <a:cubicBezTo>
                    <a:pt x="80" y="46"/>
                    <a:pt x="81" y="45"/>
                    <a:pt x="81" y="44"/>
                  </a:cubicBezTo>
                  <a:cubicBezTo>
                    <a:pt x="82" y="44"/>
                    <a:pt x="82" y="44"/>
                    <a:pt x="82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5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3" y="52"/>
                    <a:pt x="81" y="59"/>
                    <a:pt x="78" y="65"/>
                  </a:cubicBezTo>
                  <a:cubicBezTo>
                    <a:pt x="77" y="67"/>
                    <a:pt x="75" y="69"/>
                    <a:pt x="74" y="70"/>
                  </a:cubicBezTo>
                  <a:moveTo>
                    <a:pt x="53" y="72"/>
                  </a:moveTo>
                  <a:cubicBezTo>
                    <a:pt x="53" y="71"/>
                    <a:pt x="52" y="71"/>
                    <a:pt x="51" y="71"/>
                  </a:cubicBezTo>
                  <a:cubicBezTo>
                    <a:pt x="46" y="66"/>
                    <a:pt x="42" y="60"/>
                    <a:pt x="38" y="54"/>
                  </a:cubicBezTo>
                  <a:cubicBezTo>
                    <a:pt x="37" y="52"/>
                    <a:pt x="36" y="50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6"/>
                    <a:pt x="37" y="44"/>
                    <a:pt x="39" y="43"/>
                  </a:cubicBezTo>
                  <a:cubicBezTo>
                    <a:pt x="40" y="43"/>
                    <a:pt x="41" y="42"/>
                    <a:pt x="42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3" y="42"/>
                    <a:pt x="43" y="43"/>
                    <a:pt x="44" y="43"/>
                  </a:cubicBezTo>
                  <a:cubicBezTo>
                    <a:pt x="46" y="44"/>
                    <a:pt x="47" y="46"/>
                    <a:pt x="48" y="49"/>
                  </a:cubicBezTo>
                  <a:cubicBezTo>
                    <a:pt x="50" y="57"/>
                    <a:pt x="52" y="64"/>
                    <a:pt x="53" y="72"/>
                  </a:cubicBezTo>
                  <a:moveTo>
                    <a:pt x="64" y="63"/>
                  </a:moveTo>
                  <a:cubicBezTo>
                    <a:pt x="63" y="60"/>
                    <a:pt x="63" y="57"/>
                    <a:pt x="63" y="54"/>
                  </a:cubicBezTo>
                  <a:cubicBezTo>
                    <a:pt x="63" y="51"/>
                    <a:pt x="64" y="47"/>
                    <a:pt x="64" y="43"/>
                  </a:cubicBezTo>
                  <a:cubicBezTo>
                    <a:pt x="65" y="43"/>
                    <a:pt x="65" y="42"/>
                    <a:pt x="65" y="42"/>
                  </a:cubicBezTo>
                  <a:cubicBezTo>
                    <a:pt x="65" y="41"/>
                    <a:pt x="66" y="41"/>
                    <a:pt x="66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7" y="41"/>
                    <a:pt x="68" y="41"/>
                    <a:pt x="68" y="42"/>
                  </a:cubicBezTo>
                  <a:cubicBezTo>
                    <a:pt x="68" y="43"/>
                    <a:pt x="69" y="43"/>
                    <a:pt x="69" y="44"/>
                  </a:cubicBezTo>
                  <a:cubicBezTo>
                    <a:pt x="69" y="45"/>
                    <a:pt x="68" y="46"/>
                    <a:pt x="68" y="47"/>
                  </a:cubicBezTo>
                  <a:cubicBezTo>
                    <a:pt x="68" y="52"/>
                    <a:pt x="66" y="58"/>
                    <a:pt x="64" y="63"/>
                  </a:cubicBezTo>
                  <a:moveTo>
                    <a:pt x="41" y="114"/>
                  </a:moveTo>
                  <a:cubicBezTo>
                    <a:pt x="41" y="113"/>
                    <a:pt x="41" y="113"/>
                    <a:pt x="41" y="113"/>
                  </a:cubicBezTo>
                  <a:cubicBezTo>
                    <a:pt x="38" y="110"/>
                    <a:pt x="37" y="107"/>
                    <a:pt x="36" y="104"/>
                  </a:cubicBezTo>
                  <a:cubicBezTo>
                    <a:pt x="36" y="102"/>
                    <a:pt x="36" y="100"/>
                    <a:pt x="36" y="98"/>
                  </a:cubicBezTo>
                  <a:cubicBezTo>
                    <a:pt x="35" y="93"/>
                    <a:pt x="33" y="89"/>
                    <a:pt x="30" y="85"/>
                  </a:cubicBezTo>
                  <a:cubicBezTo>
                    <a:pt x="28" y="81"/>
                    <a:pt x="25" y="78"/>
                    <a:pt x="23" y="73"/>
                  </a:cubicBezTo>
                  <a:cubicBezTo>
                    <a:pt x="20" y="66"/>
                    <a:pt x="18" y="59"/>
                    <a:pt x="18" y="51"/>
                  </a:cubicBezTo>
                  <a:cubicBezTo>
                    <a:pt x="18" y="39"/>
                    <a:pt x="22" y="27"/>
                    <a:pt x="29" y="18"/>
                  </a:cubicBezTo>
                  <a:cubicBezTo>
                    <a:pt x="36" y="10"/>
                    <a:pt x="47" y="4"/>
                    <a:pt x="60" y="4"/>
                  </a:cubicBezTo>
                  <a:cubicBezTo>
                    <a:pt x="61" y="4"/>
                    <a:pt x="61" y="4"/>
                    <a:pt x="62" y="4"/>
                  </a:cubicBezTo>
                  <a:cubicBezTo>
                    <a:pt x="79" y="5"/>
                    <a:pt x="89" y="10"/>
                    <a:pt x="96" y="18"/>
                  </a:cubicBezTo>
                  <a:cubicBezTo>
                    <a:pt x="103" y="26"/>
                    <a:pt x="105" y="37"/>
                    <a:pt x="105" y="47"/>
                  </a:cubicBezTo>
                  <a:cubicBezTo>
                    <a:pt x="105" y="59"/>
                    <a:pt x="101" y="72"/>
                    <a:pt x="96" y="78"/>
                  </a:cubicBezTo>
                  <a:cubicBezTo>
                    <a:pt x="90" y="86"/>
                    <a:pt x="89" y="91"/>
                    <a:pt x="88" y="97"/>
                  </a:cubicBezTo>
                  <a:cubicBezTo>
                    <a:pt x="86" y="100"/>
                    <a:pt x="86" y="103"/>
                    <a:pt x="85" y="106"/>
                  </a:cubicBezTo>
                  <a:cubicBezTo>
                    <a:pt x="85" y="108"/>
                    <a:pt x="84" y="110"/>
                    <a:pt x="82" y="112"/>
                  </a:cubicBezTo>
                  <a:cubicBezTo>
                    <a:pt x="82" y="112"/>
                    <a:pt x="82" y="112"/>
                    <a:pt x="81" y="111"/>
                  </a:cubicBezTo>
                  <a:cubicBezTo>
                    <a:pt x="81" y="111"/>
                    <a:pt x="81" y="111"/>
                    <a:pt x="80" y="111"/>
                  </a:cubicBezTo>
                  <a:cubicBezTo>
                    <a:pt x="77" y="111"/>
                    <a:pt x="74" y="110"/>
                    <a:pt x="70" y="110"/>
                  </a:cubicBezTo>
                  <a:cubicBezTo>
                    <a:pt x="70" y="108"/>
                    <a:pt x="70" y="106"/>
                    <a:pt x="70" y="103"/>
                  </a:cubicBezTo>
                  <a:cubicBezTo>
                    <a:pt x="70" y="93"/>
                    <a:pt x="71" y="84"/>
                    <a:pt x="73" y="74"/>
                  </a:cubicBezTo>
                  <a:cubicBezTo>
                    <a:pt x="73" y="74"/>
                    <a:pt x="74" y="74"/>
                    <a:pt x="74" y="73"/>
                  </a:cubicBezTo>
                  <a:cubicBezTo>
                    <a:pt x="77" y="72"/>
                    <a:pt x="79" y="69"/>
                    <a:pt x="81" y="67"/>
                  </a:cubicBezTo>
                  <a:cubicBezTo>
                    <a:pt x="85" y="60"/>
                    <a:pt x="87" y="53"/>
                    <a:pt x="87" y="46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6" y="45"/>
                    <a:pt x="87" y="43"/>
                    <a:pt x="85" y="42"/>
                  </a:cubicBezTo>
                  <a:cubicBezTo>
                    <a:pt x="85" y="41"/>
                    <a:pt x="83" y="41"/>
                    <a:pt x="82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1" y="41"/>
                    <a:pt x="80" y="41"/>
                    <a:pt x="79" y="42"/>
                  </a:cubicBezTo>
                  <a:cubicBezTo>
                    <a:pt x="77" y="43"/>
                    <a:pt x="77" y="45"/>
                    <a:pt x="76" y="46"/>
                  </a:cubicBezTo>
                  <a:cubicBezTo>
                    <a:pt x="73" y="54"/>
                    <a:pt x="71" y="63"/>
                    <a:pt x="70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68" y="71"/>
                    <a:pt x="67" y="71"/>
                    <a:pt x="66" y="70"/>
                  </a:cubicBezTo>
                  <a:cubicBezTo>
                    <a:pt x="66" y="70"/>
                    <a:pt x="66" y="69"/>
                    <a:pt x="66" y="69"/>
                  </a:cubicBezTo>
                  <a:cubicBezTo>
                    <a:pt x="69" y="62"/>
                    <a:pt x="71" y="55"/>
                    <a:pt x="72" y="47"/>
                  </a:cubicBezTo>
                  <a:cubicBezTo>
                    <a:pt x="72" y="46"/>
                    <a:pt x="72" y="45"/>
                    <a:pt x="72" y="44"/>
                  </a:cubicBezTo>
                  <a:cubicBezTo>
                    <a:pt x="72" y="43"/>
                    <a:pt x="72" y="42"/>
                    <a:pt x="71" y="40"/>
                  </a:cubicBezTo>
                  <a:cubicBezTo>
                    <a:pt x="70" y="39"/>
                    <a:pt x="69" y="37"/>
                    <a:pt x="66" y="37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6" y="37"/>
                    <a:pt x="65" y="37"/>
                    <a:pt x="64" y="37"/>
                  </a:cubicBezTo>
                  <a:cubicBezTo>
                    <a:pt x="63" y="38"/>
                    <a:pt x="62" y="39"/>
                    <a:pt x="62" y="40"/>
                  </a:cubicBezTo>
                  <a:cubicBezTo>
                    <a:pt x="61" y="41"/>
                    <a:pt x="61" y="42"/>
                    <a:pt x="61" y="43"/>
                  </a:cubicBezTo>
                  <a:cubicBezTo>
                    <a:pt x="60" y="46"/>
                    <a:pt x="60" y="50"/>
                    <a:pt x="60" y="54"/>
                  </a:cubicBezTo>
                  <a:cubicBezTo>
                    <a:pt x="60" y="58"/>
                    <a:pt x="60" y="63"/>
                    <a:pt x="61" y="67"/>
                  </a:cubicBezTo>
                  <a:cubicBezTo>
                    <a:pt x="61" y="67"/>
                    <a:pt x="61" y="68"/>
                    <a:pt x="62" y="69"/>
                  </a:cubicBezTo>
                  <a:cubicBezTo>
                    <a:pt x="61" y="70"/>
                    <a:pt x="61" y="71"/>
                    <a:pt x="60" y="72"/>
                  </a:cubicBezTo>
                  <a:cubicBezTo>
                    <a:pt x="59" y="72"/>
                    <a:pt x="58" y="73"/>
                    <a:pt x="5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5" y="65"/>
                    <a:pt x="54" y="56"/>
                    <a:pt x="51" y="48"/>
                  </a:cubicBezTo>
                  <a:cubicBezTo>
                    <a:pt x="50" y="45"/>
                    <a:pt x="49" y="42"/>
                    <a:pt x="46" y="40"/>
                  </a:cubicBezTo>
                  <a:cubicBezTo>
                    <a:pt x="45" y="39"/>
                    <a:pt x="43" y="39"/>
                    <a:pt x="42" y="39"/>
                  </a:cubicBezTo>
                  <a:cubicBezTo>
                    <a:pt x="40" y="39"/>
                    <a:pt x="38" y="39"/>
                    <a:pt x="37" y="40"/>
                  </a:cubicBezTo>
                  <a:cubicBezTo>
                    <a:pt x="34" y="42"/>
                    <a:pt x="33" y="45"/>
                    <a:pt x="33" y="48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3" y="51"/>
                    <a:pt x="34" y="53"/>
                    <a:pt x="35" y="55"/>
                  </a:cubicBezTo>
                  <a:cubicBezTo>
                    <a:pt x="39" y="62"/>
                    <a:pt x="43" y="68"/>
                    <a:pt x="49" y="73"/>
                  </a:cubicBezTo>
                  <a:cubicBezTo>
                    <a:pt x="50" y="74"/>
                    <a:pt x="52" y="76"/>
                    <a:pt x="54" y="76"/>
                  </a:cubicBezTo>
                  <a:cubicBezTo>
                    <a:pt x="56" y="88"/>
                    <a:pt x="57" y="99"/>
                    <a:pt x="57" y="110"/>
                  </a:cubicBezTo>
                  <a:cubicBezTo>
                    <a:pt x="52" y="111"/>
                    <a:pt x="47" y="112"/>
                    <a:pt x="43" y="114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moveTo>
                    <a:pt x="60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46" y="0"/>
                    <a:pt x="34" y="7"/>
                    <a:pt x="26" y="16"/>
                  </a:cubicBezTo>
                  <a:cubicBezTo>
                    <a:pt x="19" y="26"/>
                    <a:pt x="14" y="38"/>
                    <a:pt x="14" y="51"/>
                  </a:cubicBezTo>
                  <a:cubicBezTo>
                    <a:pt x="14" y="59"/>
                    <a:pt x="16" y="67"/>
                    <a:pt x="20" y="75"/>
                  </a:cubicBezTo>
                  <a:cubicBezTo>
                    <a:pt x="22" y="79"/>
                    <a:pt x="25" y="83"/>
                    <a:pt x="27" y="87"/>
                  </a:cubicBezTo>
                  <a:cubicBezTo>
                    <a:pt x="30" y="91"/>
                    <a:pt x="32" y="95"/>
                    <a:pt x="32" y="99"/>
                  </a:cubicBezTo>
                  <a:cubicBezTo>
                    <a:pt x="33" y="100"/>
                    <a:pt x="32" y="102"/>
                    <a:pt x="33" y="104"/>
                  </a:cubicBezTo>
                  <a:cubicBezTo>
                    <a:pt x="33" y="109"/>
                    <a:pt x="35" y="112"/>
                    <a:pt x="38" y="115"/>
                  </a:cubicBezTo>
                  <a:cubicBezTo>
                    <a:pt x="39" y="117"/>
                    <a:pt x="39" y="118"/>
                    <a:pt x="39" y="120"/>
                  </a:cubicBezTo>
                  <a:cubicBezTo>
                    <a:pt x="39" y="121"/>
                    <a:pt x="39" y="121"/>
                    <a:pt x="39" y="122"/>
                  </a:cubicBezTo>
                  <a:cubicBezTo>
                    <a:pt x="39" y="123"/>
                    <a:pt x="39" y="124"/>
                    <a:pt x="39" y="125"/>
                  </a:cubicBezTo>
                  <a:cubicBezTo>
                    <a:pt x="39" y="126"/>
                    <a:pt x="39" y="127"/>
                    <a:pt x="39" y="128"/>
                  </a:cubicBezTo>
                  <a:cubicBezTo>
                    <a:pt x="39" y="129"/>
                    <a:pt x="39" y="129"/>
                    <a:pt x="40" y="130"/>
                  </a:cubicBezTo>
                  <a:cubicBezTo>
                    <a:pt x="40" y="130"/>
                    <a:pt x="40" y="131"/>
                    <a:pt x="40" y="131"/>
                  </a:cubicBezTo>
                  <a:cubicBezTo>
                    <a:pt x="40" y="132"/>
                    <a:pt x="39" y="134"/>
                    <a:pt x="39" y="135"/>
                  </a:cubicBezTo>
                  <a:cubicBezTo>
                    <a:pt x="39" y="136"/>
                    <a:pt x="39" y="136"/>
                    <a:pt x="39" y="136"/>
                  </a:cubicBezTo>
                  <a:cubicBezTo>
                    <a:pt x="39" y="136"/>
                    <a:pt x="39" y="136"/>
                    <a:pt x="39" y="135"/>
                  </a:cubicBezTo>
                  <a:cubicBezTo>
                    <a:pt x="38" y="133"/>
                    <a:pt x="36" y="132"/>
                    <a:pt x="34" y="131"/>
                  </a:cubicBezTo>
                  <a:cubicBezTo>
                    <a:pt x="34" y="131"/>
                    <a:pt x="34" y="131"/>
                    <a:pt x="34" y="131"/>
                  </a:cubicBezTo>
                  <a:cubicBezTo>
                    <a:pt x="34" y="131"/>
                    <a:pt x="34" y="131"/>
                    <a:pt x="34" y="131"/>
                  </a:cubicBezTo>
                  <a:cubicBezTo>
                    <a:pt x="34" y="131"/>
                    <a:pt x="34" y="131"/>
                    <a:pt x="34" y="131"/>
                  </a:cubicBezTo>
                  <a:cubicBezTo>
                    <a:pt x="33" y="130"/>
                    <a:pt x="33" y="130"/>
                    <a:pt x="32" y="130"/>
                  </a:cubicBezTo>
                  <a:cubicBezTo>
                    <a:pt x="32" y="130"/>
                    <a:pt x="32" y="130"/>
                    <a:pt x="32" y="130"/>
                  </a:cubicBezTo>
                  <a:cubicBezTo>
                    <a:pt x="30" y="130"/>
                    <a:pt x="28" y="131"/>
                    <a:pt x="26" y="132"/>
                  </a:cubicBezTo>
                  <a:cubicBezTo>
                    <a:pt x="24" y="134"/>
                    <a:pt x="23" y="135"/>
                    <a:pt x="22" y="137"/>
                  </a:cubicBezTo>
                  <a:cubicBezTo>
                    <a:pt x="14" y="151"/>
                    <a:pt x="11" y="162"/>
                    <a:pt x="4" y="175"/>
                  </a:cubicBezTo>
                  <a:cubicBezTo>
                    <a:pt x="3" y="176"/>
                    <a:pt x="3" y="177"/>
                    <a:pt x="2" y="178"/>
                  </a:cubicBezTo>
                  <a:cubicBezTo>
                    <a:pt x="2" y="180"/>
                    <a:pt x="1" y="181"/>
                    <a:pt x="1" y="182"/>
                  </a:cubicBezTo>
                  <a:cubicBezTo>
                    <a:pt x="0" y="183"/>
                    <a:pt x="0" y="184"/>
                    <a:pt x="0" y="185"/>
                  </a:cubicBezTo>
                  <a:cubicBezTo>
                    <a:pt x="0" y="187"/>
                    <a:pt x="1" y="189"/>
                    <a:pt x="1" y="191"/>
                  </a:cubicBezTo>
                  <a:cubicBezTo>
                    <a:pt x="3" y="195"/>
                    <a:pt x="5" y="200"/>
                    <a:pt x="7" y="204"/>
                  </a:cubicBezTo>
                  <a:cubicBezTo>
                    <a:pt x="9" y="208"/>
                    <a:pt x="10" y="211"/>
                    <a:pt x="12" y="215"/>
                  </a:cubicBezTo>
                  <a:cubicBezTo>
                    <a:pt x="12" y="217"/>
                    <a:pt x="13" y="220"/>
                    <a:pt x="14" y="222"/>
                  </a:cubicBezTo>
                  <a:cubicBezTo>
                    <a:pt x="15" y="225"/>
                    <a:pt x="16" y="228"/>
                    <a:pt x="16" y="230"/>
                  </a:cubicBezTo>
                  <a:cubicBezTo>
                    <a:pt x="17" y="234"/>
                    <a:pt x="17" y="238"/>
                    <a:pt x="20" y="241"/>
                  </a:cubicBezTo>
                  <a:cubicBezTo>
                    <a:pt x="21" y="243"/>
                    <a:pt x="23" y="247"/>
                    <a:pt x="27" y="253"/>
                  </a:cubicBezTo>
                  <a:cubicBezTo>
                    <a:pt x="30" y="259"/>
                    <a:pt x="35" y="266"/>
                    <a:pt x="40" y="273"/>
                  </a:cubicBezTo>
                  <a:cubicBezTo>
                    <a:pt x="40" y="276"/>
                    <a:pt x="40" y="279"/>
                    <a:pt x="40" y="282"/>
                  </a:cubicBezTo>
                  <a:cubicBezTo>
                    <a:pt x="37" y="282"/>
                    <a:pt x="35" y="283"/>
                    <a:pt x="34" y="285"/>
                  </a:cubicBezTo>
                  <a:cubicBezTo>
                    <a:pt x="32" y="286"/>
                    <a:pt x="32" y="288"/>
                    <a:pt x="32" y="289"/>
                  </a:cubicBezTo>
                  <a:cubicBezTo>
                    <a:pt x="32" y="290"/>
                    <a:pt x="32" y="290"/>
                    <a:pt x="32" y="290"/>
                  </a:cubicBezTo>
                  <a:cubicBezTo>
                    <a:pt x="32" y="290"/>
                    <a:pt x="32" y="290"/>
                    <a:pt x="32" y="290"/>
                  </a:cubicBezTo>
                  <a:cubicBezTo>
                    <a:pt x="32" y="290"/>
                    <a:pt x="32" y="291"/>
                    <a:pt x="32" y="291"/>
                  </a:cubicBezTo>
                  <a:cubicBezTo>
                    <a:pt x="32" y="293"/>
                    <a:pt x="32" y="295"/>
                    <a:pt x="32" y="297"/>
                  </a:cubicBezTo>
                  <a:cubicBezTo>
                    <a:pt x="31" y="298"/>
                    <a:pt x="29" y="298"/>
                    <a:pt x="28" y="299"/>
                  </a:cubicBezTo>
                  <a:cubicBezTo>
                    <a:pt x="27" y="300"/>
                    <a:pt x="26" y="302"/>
                    <a:pt x="26" y="303"/>
                  </a:cubicBezTo>
                  <a:cubicBezTo>
                    <a:pt x="26" y="304"/>
                    <a:pt x="26" y="305"/>
                    <a:pt x="26" y="305"/>
                  </a:cubicBezTo>
                  <a:cubicBezTo>
                    <a:pt x="26" y="305"/>
                    <a:pt x="26" y="305"/>
                    <a:pt x="26" y="305"/>
                  </a:cubicBezTo>
                  <a:cubicBezTo>
                    <a:pt x="25" y="316"/>
                    <a:pt x="24" y="327"/>
                    <a:pt x="24" y="337"/>
                  </a:cubicBezTo>
                  <a:cubicBezTo>
                    <a:pt x="24" y="338"/>
                    <a:pt x="25" y="339"/>
                    <a:pt x="26" y="339"/>
                  </a:cubicBezTo>
                  <a:cubicBezTo>
                    <a:pt x="26" y="339"/>
                    <a:pt x="26" y="339"/>
                    <a:pt x="26" y="339"/>
                  </a:cubicBezTo>
                  <a:cubicBezTo>
                    <a:pt x="27" y="339"/>
                    <a:pt x="28" y="338"/>
                    <a:pt x="28" y="337"/>
                  </a:cubicBezTo>
                  <a:cubicBezTo>
                    <a:pt x="28" y="328"/>
                    <a:pt x="29" y="318"/>
                    <a:pt x="29" y="308"/>
                  </a:cubicBezTo>
                  <a:cubicBezTo>
                    <a:pt x="30" y="309"/>
                    <a:pt x="31" y="309"/>
                    <a:pt x="32" y="309"/>
                  </a:cubicBezTo>
                  <a:cubicBezTo>
                    <a:pt x="32" y="310"/>
                    <a:pt x="32" y="310"/>
                    <a:pt x="32" y="310"/>
                  </a:cubicBezTo>
                  <a:cubicBezTo>
                    <a:pt x="32" y="311"/>
                    <a:pt x="33" y="311"/>
                    <a:pt x="34" y="311"/>
                  </a:cubicBezTo>
                  <a:cubicBezTo>
                    <a:pt x="34" y="311"/>
                    <a:pt x="34" y="311"/>
                    <a:pt x="34" y="311"/>
                  </a:cubicBezTo>
                  <a:cubicBezTo>
                    <a:pt x="34" y="311"/>
                    <a:pt x="35" y="311"/>
                    <a:pt x="35" y="311"/>
                  </a:cubicBezTo>
                  <a:cubicBezTo>
                    <a:pt x="43" y="313"/>
                    <a:pt x="51" y="314"/>
                    <a:pt x="60" y="314"/>
                  </a:cubicBezTo>
                  <a:cubicBezTo>
                    <a:pt x="64" y="314"/>
                    <a:pt x="69" y="314"/>
                    <a:pt x="74" y="313"/>
                  </a:cubicBezTo>
                  <a:cubicBezTo>
                    <a:pt x="75" y="313"/>
                    <a:pt x="76" y="313"/>
                    <a:pt x="77" y="313"/>
                  </a:cubicBezTo>
                  <a:cubicBezTo>
                    <a:pt x="77" y="314"/>
                    <a:pt x="76" y="315"/>
                    <a:pt x="75" y="316"/>
                  </a:cubicBezTo>
                  <a:cubicBezTo>
                    <a:pt x="76" y="317"/>
                    <a:pt x="76" y="317"/>
                    <a:pt x="76" y="317"/>
                  </a:cubicBezTo>
                  <a:cubicBezTo>
                    <a:pt x="77" y="316"/>
                    <a:pt x="79" y="314"/>
                    <a:pt x="80" y="313"/>
                  </a:cubicBezTo>
                  <a:cubicBezTo>
                    <a:pt x="81" y="313"/>
                    <a:pt x="83" y="313"/>
                    <a:pt x="84" y="312"/>
                  </a:cubicBezTo>
                  <a:cubicBezTo>
                    <a:pt x="82" y="314"/>
                    <a:pt x="81" y="316"/>
                    <a:pt x="79" y="319"/>
                  </a:cubicBezTo>
                  <a:cubicBezTo>
                    <a:pt x="80" y="320"/>
                    <a:pt x="80" y="320"/>
                    <a:pt x="80" y="320"/>
                  </a:cubicBezTo>
                  <a:cubicBezTo>
                    <a:pt x="82" y="317"/>
                    <a:pt x="85" y="314"/>
                    <a:pt x="87" y="312"/>
                  </a:cubicBezTo>
                  <a:cubicBezTo>
                    <a:pt x="90" y="311"/>
                    <a:pt x="92" y="311"/>
                    <a:pt x="95" y="310"/>
                  </a:cubicBezTo>
                  <a:cubicBezTo>
                    <a:pt x="90" y="315"/>
                    <a:pt x="85" y="321"/>
                    <a:pt x="81" y="327"/>
                  </a:cubicBezTo>
                  <a:cubicBezTo>
                    <a:pt x="82" y="328"/>
                    <a:pt x="82" y="328"/>
                    <a:pt x="82" y="328"/>
                  </a:cubicBezTo>
                  <a:cubicBezTo>
                    <a:pt x="88" y="321"/>
                    <a:pt x="93" y="315"/>
                    <a:pt x="99" y="308"/>
                  </a:cubicBezTo>
                  <a:cubicBezTo>
                    <a:pt x="99" y="308"/>
                    <a:pt x="100" y="308"/>
                    <a:pt x="101" y="307"/>
                  </a:cubicBezTo>
                  <a:cubicBezTo>
                    <a:pt x="101" y="307"/>
                    <a:pt x="101" y="307"/>
                    <a:pt x="101" y="307"/>
                  </a:cubicBezTo>
                  <a:cubicBezTo>
                    <a:pt x="101" y="307"/>
                    <a:pt x="101" y="307"/>
                    <a:pt x="101" y="307"/>
                  </a:cubicBezTo>
                  <a:cubicBezTo>
                    <a:pt x="101" y="307"/>
                    <a:pt x="102" y="307"/>
                    <a:pt x="102" y="306"/>
                  </a:cubicBezTo>
                  <a:cubicBezTo>
                    <a:pt x="103" y="306"/>
                    <a:pt x="103" y="306"/>
                    <a:pt x="103" y="306"/>
                  </a:cubicBezTo>
                  <a:cubicBezTo>
                    <a:pt x="103" y="307"/>
                    <a:pt x="103" y="307"/>
                    <a:pt x="103" y="308"/>
                  </a:cubicBezTo>
                  <a:cubicBezTo>
                    <a:pt x="102" y="308"/>
                    <a:pt x="102" y="308"/>
                    <a:pt x="102" y="308"/>
                  </a:cubicBezTo>
                  <a:cubicBezTo>
                    <a:pt x="96" y="315"/>
                    <a:pt x="90" y="322"/>
                    <a:pt x="84" y="329"/>
                  </a:cubicBezTo>
                  <a:cubicBezTo>
                    <a:pt x="84" y="329"/>
                    <a:pt x="84" y="329"/>
                    <a:pt x="84" y="329"/>
                  </a:cubicBezTo>
                  <a:cubicBezTo>
                    <a:pt x="84" y="330"/>
                    <a:pt x="84" y="330"/>
                    <a:pt x="84" y="330"/>
                  </a:cubicBezTo>
                  <a:cubicBezTo>
                    <a:pt x="84" y="332"/>
                    <a:pt x="84" y="332"/>
                    <a:pt x="84" y="332"/>
                  </a:cubicBezTo>
                  <a:cubicBezTo>
                    <a:pt x="85" y="331"/>
                    <a:pt x="85" y="331"/>
                    <a:pt x="85" y="331"/>
                  </a:cubicBezTo>
                  <a:cubicBezTo>
                    <a:pt x="85" y="331"/>
                    <a:pt x="85" y="331"/>
                    <a:pt x="85" y="331"/>
                  </a:cubicBezTo>
                  <a:cubicBezTo>
                    <a:pt x="86" y="331"/>
                    <a:pt x="86" y="331"/>
                    <a:pt x="86" y="331"/>
                  </a:cubicBezTo>
                  <a:cubicBezTo>
                    <a:pt x="86" y="330"/>
                    <a:pt x="86" y="330"/>
                    <a:pt x="86" y="330"/>
                  </a:cubicBezTo>
                  <a:cubicBezTo>
                    <a:pt x="92" y="324"/>
                    <a:pt x="97" y="317"/>
                    <a:pt x="103" y="310"/>
                  </a:cubicBezTo>
                  <a:cubicBezTo>
                    <a:pt x="103" y="318"/>
                    <a:pt x="103" y="326"/>
                    <a:pt x="103" y="334"/>
                  </a:cubicBezTo>
                  <a:cubicBezTo>
                    <a:pt x="103" y="335"/>
                    <a:pt x="103" y="337"/>
                    <a:pt x="103" y="339"/>
                  </a:cubicBezTo>
                  <a:cubicBezTo>
                    <a:pt x="102" y="338"/>
                    <a:pt x="102" y="338"/>
                    <a:pt x="102" y="338"/>
                  </a:cubicBezTo>
                  <a:cubicBezTo>
                    <a:pt x="99" y="340"/>
                    <a:pt x="97" y="343"/>
                    <a:pt x="96" y="347"/>
                  </a:cubicBezTo>
                  <a:cubicBezTo>
                    <a:pt x="98" y="347"/>
                    <a:pt x="98" y="347"/>
                    <a:pt x="98" y="347"/>
                  </a:cubicBezTo>
                  <a:cubicBezTo>
                    <a:pt x="99" y="344"/>
                    <a:pt x="101" y="342"/>
                    <a:pt x="103" y="339"/>
                  </a:cubicBezTo>
                  <a:cubicBezTo>
                    <a:pt x="103" y="340"/>
                    <a:pt x="103" y="341"/>
                    <a:pt x="103" y="341"/>
                  </a:cubicBezTo>
                  <a:cubicBezTo>
                    <a:pt x="103" y="342"/>
                    <a:pt x="104" y="343"/>
                    <a:pt x="105" y="343"/>
                  </a:cubicBezTo>
                  <a:cubicBezTo>
                    <a:pt x="105" y="343"/>
                    <a:pt x="105" y="343"/>
                    <a:pt x="105" y="343"/>
                  </a:cubicBezTo>
                  <a:cubicBezTo>
                    <a:pt x="106" y="343"/>
                    <a:pt x="106" y="342"/>
                    <a:pt x="106" y="341"/>
                  </a:cubicBezTo>
                  <a:cubicBezTo>
                    <a:pt x="106" y="339"/>
                    <a:pt x="106" y="336"/>
                    <a:pt x="106" y="334"/>
                  </a:cubicBezTo>
                  <a:cubicBezTo>
                    <a:pt x="106" y="326"/>
                    <a:pt x="106" y="318"/>
                    <a:pt x="106" y="310"/>
                  </a:cubicBezTo>
                  <a:cubicBezTo>
                    <a:pt x="106" y="307"/>
                    <a:pt x="106" y="305"/>
                    <a:pt x="106" y="302"/>
                  </a:cubicBezTo>
                  <a:cubicBezTo>
                    <a:pt x="107" y="302"/>
                    <a:pt x="107" y="301"/>
                    <a:pt x="107" y="300"/>
                  </a:cubicBezTo>
                  <a:cubicBezTo>
                    <a:pt x="107" y="299"/>
                    <a:pt x="107" y="299"/>
                    <a:pt x="106" y="298"/>
                  </a:cubicBezTo>
                  <a:cubicBezTo>
                    <a:pt x="106" y="298"/>
                    <a:pt x="106" y="297"/>
                    <a:pt x="105" y="296"/>
                  </a:cubicBezTo>
                  <a:cubicBezTo>
                    <a:pt x="105" y="296"/>
                    <a:pt x="104" y="296"/>
                    <a:pt x="103" y="295"/>
                  </a:cubicBezTo>
                  <a:cubicBezTo>
                    <a:pt x="103" y="294"/>
                    <a:pt x="104" y="292"/>
                    <a:pt x="104" y="290"/>
                  </a:cubicBezTo>
                  <a:cubicBezTo>
                    <a:pt x="104" y="289"/>
                    <a:pt x="104" y="289"/>
                    <a:pt x="104" y="289"/>
                  </a:cubicBezTo>
                  <a:cubicBezTo>
                    <a:pt x="104" y="287"/>
                    <a:pt x="103" y="285"/>
                    <a:pt x="102" y="284"/>
                  </a:cubicBezTo>
                  <a:cubicBezTo>
                    <a:pt x="100" y="282"/>
                    <a:pt x="98" y="280"/>
                    <a:pt x="95" y="280"/>
                  </a:cubicBezTo>
                  <a:cubicBezTo>
                    <a:pt x="96" y="277"/>
                    <a:pt x="96" y="275"/>
                    <a:pt x="96" y="272"/>
                  </a:cubicBezTo>
                  <a:cubicBezTo>
                    <a:pt x="96" y="272"/>
                    <a:pt x="96" y="272"/>
                    <a:pt x="96" y="272"/>
                  </a:cubicBezTo>
                  <a:cubicBezTo>
                    <a:pt x="97" y="268"/>
                    <a:pt x="99" y="265"/>
                    <a:pt x="101" y="261"/>
                  </a:cubicBezTo>
                  <a:cubicBezTo>
                    <a:pt x="104" y="256"/>
                    <a:pt x="106" y="251"/>
                    <a:pt x="106" y="244"/>
                  </a:cubicBezTo>
                  <a:cubicBezTo>
                    <a:pt x="106" y="241"/>
                    <a:pt x="106" y="238"/>
                    <a:pt x="105" y="235"/>
                  </a:cubicBezTo>
                  <a:cubicBezTo>
                    <a:pt x="102" y="219"/>
                    <a:pt x="97" y="211"/>
                    <a:pt x="92" y="196"/>
                  </a:cubicBezTo>
                  <a:cubicBezTo>
                    <a:pt x="90" y="187"/>
                    <a:pt x="88" y="178"/>
                    <a:pt x="88" y="169"/>
                  </a:cubicBezTo>
                  <a:cubicBezTo>
                    <a:pt x="88" y="166"/>
                    <a:pt x="88" y="164"/>
                    <a:pt x="88" y="162"/>
                  </a:cubicBezTo>
                  <a:cubicBezTo>
                    <a:pt x="88" y="162"/>
                    <a:pt x="88" y="162"/>
                    <a:pt x="88" y="162"/>
                  </a:cubicBezTo>
                  <a:cubicBezTo>
                    <a:pt x="88" y="160"/>
                    <a:pt x="87" y="158"/>
                    <a:pt x="85" y="156"/>
                  </a:cubicBezTo>
                  <a:cubicBezTo>
                    <a:pt x="84" y="155"/>
                    <a:pt x="81" y="154"/>
                    <a:pt x="79" y="154"/>
                  </a:cubicBezTo>
                  <a:cubicBezTo>
                    <a:pt x="79" y="154"/>
                    <a:pt x="79" y="154"/>
                    <a:pt x="79" y="154"/>
                  </a:cubicBezTo>
                  <a:cubicBezTo>
                    <a:pt x="78" y="154"/>
                    <a:pt x="77" y="154"/>
                    <a:pt x="77" y="154"/>
                  </a:cubicBezTo>
                  <a:cubicBezTo>
                    <a:pt x="78" y="153"/>
                    <a:pt x="79" y="152"/>
                    <a:pt x="80" y="151"/>
                  </a:cubicBezTo>
                  <a:cubicBezTo>
                    <a:pt x="80" y="150"/>
                    <a:pt x="81" y="149"/>
                    <a:pt x="82" y="148"/>
                  </a:cubicBezTo>
                  <a:cubicBezTo>
                    <a:pt x="82" y="147"/>
                    <a:pt x="83" y="145"/>
                    <a:pt x="83" y="144"/>
                  </a:cubicBezTo>
                  <a:cubicBezTo>
                    <a:pt x="83" y="144"/>
                    <a:pt x="83" y="144"/>
                    <a:pt x="83" y="144"/>
                  </a:cubicBezTo>
                  <a:cubicBezTo>
                    <a:pt x="83" y="144"/>
                    <a:pt x="83" y="144"/>
                    <a:pt x="83" y="144"/>
                  </a:cubicBezTo>
                  <a:cubicBezTo>
                    <a:pt x="83" y="143"/>
                    <a:pt x="84" y="143"/>
                    <a:pt x="84" y="142"/>
                  </a:cubicBezTo>
                  <a:cubicBezTo>
                    <a:pt x="84" y="141"/>
                    <a:pt x="83" y="141"/>
                    <a:pt x="83" y="140"/>
                  </a:cubicBezTo>
                  <a:cubicBezTo>
                    <a:pt x="84" y="140"/>
                    <a:pt x="85" y="139"/>
                    <a:pt x="84" y="138"/>
                  </a:cubicBezTo>
                  <a:cubicBezTo>
                    <a:pt x="84" y="137"/>
                    <a:pt x="84" y="137"/>
                    <a:pt x="83" y="137"/>
                  </a:cubicBezTo>
                  <a:cubicBezTo>
                    <a:pt x="84" y="136"/>
                    <a:pt x="84" y="136"/>
                    <a:pt x="84" y="136"/>
                  </a:cubicBezTo>
                  <a:cubicBezTo>
                    <a:pt x="84" y="135"/>
                    <a:pt x="84" y="135"/>
                    <a:pt x="84" y="135"/>
                  </a:cubicBezTo>
                  <a:cubicBezTo>
                    <a:pt x="84" y="134"/>
                    <a:pt x="83" y="134"/>
                    <a:pt x="83" y="133"/>
                  </a:cubicBezTo>
                  <a:cubicBezTo>
                    <a:pt x="83" y="133"/>
                    <a:pt x="83" y="133"/>
                    <a:pt x="83" y="133"/>
                  </a:cubicBezTo>
                  <a:cubicBezTo>
                    <a:pt x="82" y="133"/>
                    <a:pt x="82" y="133"/>
                    <a:pt x="82" y="133"/>
                  </a:cubicBezTo>
                  <a:cubicBezTo>
                    <a:pt x="82" y="133"/>
                    <a:pt x="82" y="133"/>
                    <a:pt x="82" y="133"/>
                  </a:cubicBezTo>
                  <a:cubicBezTo>
                    <a:pt x="82" y="133"/>
                    <a:pt x="82" y="133"/>
                    <a:pt x="82" y="133"/>
                  </a:cubicBezTo>
                  <a:cubicBezTo>
                    <a:pt x="82" y="132"/>
                    <a:pt x="82" y="132"/>
                    <a:pt x="82" y="132"/>
                  </a:cubicBezTo>
                  <a:cubicBezTo>
                    <a:pt x="82" y="132"/>
                    <a:pt x="82" y="132"/>
                    <a:pt x="82" y="132"/>
                  </a:cubicBezTo>
                  <a:cubicBezTo>
                    <a:pt x="83" y="132"/>
                    <a:pt x="84" y="131"/>
                    <a:pt x="84" y="130"/>
                  </a:cubicBezTo>
                  <a:cubicBezTo>
                    <a:pt x="84" y="129"/>
                    <a:pt x="84" y="129"/>
                    <a:pt x="84" y="129"/>
                  </a:cubicBezTo>
                  <a:cubicBezTo>
                    <a:pt x="84" y="128"/>
                    <a:pt x="83" y="127"/>
                    <a:pt x="83" y="12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2" y="126"/>
                    <a:pt x="83" y="125"/>
                    <a:pt x="83" y="125"/>
                  </a:cubicBezTo>
                  <a:cubicBezTo>
                    <a:pt x="83" y="124"/>
                    <a:pt x="83" y="124"/>
                    <a:pt x="83" y="123"/>
                  </a:cubicBezTo>
                  <a:cubicBezTo>
                    <a:pt x="83" y="123"/>
                    <a:pt x="83" y="123"/>
                    <a:pt x="83" y="123"/>
                  </a:cubicBezTo>
                  <a:cubicBezTo>
                    <a:pt x="83" y="121"/>
                    <a:pt x="83" y="119"/>
                    <a:pt x="83" y="118"/>
                  </a:cubicBezTo>
                  <a:cubicBezTo>
                    <a:pt x="83" y="117"/>
                    <a:pt x="83" y="117"/>
                    <a:pt x="83" y="117"/>
                  </a:cubicBezTo>
                  <a:cubicBezTo>
                    <a:pt x="86" y="114"/>
                    <a:pt x="88" y="111"/>
                    <a:pt x="89" y="107"/>
                  </a:cubicBezTo>
                  <a:cubicBezTo>
                    <a:pt x="90" y="104"/>
                    <a:pt x="90" y="100"/>
                    <a:pt x="91" y="98"/>
                  </a:cubicBezTo>
                  <a:cubicBezTo>
                    <a:pt x="93" y="92"/>
                    <a:pt x="94" y="88"/>
                    <a:pt x="99" y="80"/>
                  </a:cubicBezTo>
                  <a:cubicBezTo>
                    <a:pt x="105" y="73"/>
                    <a:pt x="109" y="60"/>
                    <a:pt x="109" y="47"/>
                  </a:cubicBezTo>
                  <a:cubicBezTo>
                    <a:pt x="109" y="36"/>
                    <a:pt x="106" y="25"/>
                    <a:pt x="99" y="16"/>
                  </a:cubicBezTo>
                  <a:cubicBezTo>
                    <a:pt x="91" y="7"/>
                    <a:pt x="80" y="1"/>
                    <a:pt x="62" y="0"/>
                  </a:cubicBezTo>
                  <a:cubicBezTo>
                    <a:pt x="62" y="0"/>
                    <a:pt x="61" y="0"/>
                    <a:pt x="6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0" name="Freeform 861"/>
            <p:cNvSpPr>
              <a:spLocks/>
            </p:cNvSpPr>
            <p:nvPr/>
          </p:nvSpPr>
          <p:spPr bwMode="auto">
            <a:xfrm>
              <a:off x="2519" y="754"/>
              <a:ext cx="14" cy="95"/>
            </a:xfrm>
            <a:custGeom>
              <a:avLst/>
              <a:gdLst>
                <a:gd name="T0" fmla="*/ 2 w 6"/>
                <a:gd name="T1" fmla="*/ 0 h 40"/>
                <a:gd name="T2" fmla="*/ 2 w 6"/>
                <a:gd name="T3" fmla="*/ 0 h 40"/>
                <a:gd name="T4" fmla="*/ 0 w 6"/>
                <a:gd name="T5" fmla="*/ 1 h 40"/>
                <a:gd name="T6" fmla="*/ 0 w 6"/>
                <a:gd name="T7" fmla="*/ 8 h 40"/>
                <a:gd name="T8" fmla="*/ 2 w 6"/>
                <a:gd name="T9" fmla="*/ 39 h 40"/>
                <a:gd name="T10" fmla="*/ 4 w 6"/>
                <a:gd name="T11" fmla="*/ 40 h 40"/>
                <a:gd name="T12" fmla="*/ 4 w 6"/>
                <a:gd name="T13" fmla="*/ 40 h 40"/>
                <a:gd name="T14" fmla="*/ 6 w 6"/>
                <a:gd name="T15" fmla="*/ 38 h 40"/>
                <a:gd name="T16" fmla="*/ 4 w 6"/>
                <a:gd name="T17" fmla="*/ 8 h 40"/>
                <a:gd name="T18" fmla="*/ 4 w 6"/>
                <a:gd name="T19" fmla="*/ 2 h 40"/>
                <a:gd name="T20" fmla="*/ 2 w 6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40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0" y="8"/>
                  </a:cubicBezTo>
                  <a:cubicBezTo>
                    <a:pt x="0" y="18"/>
                    <a:pt x="1" y="29"/>
                    <a:pt x="2" y="39"/>
                  </a:cubicBezTo>
                  <a:cubicBezTo>
                    <a:pt x="2" y="40"/>
                    <a:pt x="3" y="40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0"/>
                    <a:pt x="6" y="39"/>
                    <a:pt x="6" y="38"/>
                  </a:cubicBezTo>
                  <a:cubicBezTo>
                    <a:pt x="4" y="28"/>
                    <a:pt x="4" y="18"/>
                    <a:pt x="4" y="8"/>
                  </a:cubicBezTo>
                  <a:cubicBezTo>
                    <a:pt x="4" y="6"/>
                    <a:pt x="4" y="4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1" name="Freeform 862"/>
            <p:cNvSpPr>
              <a:spLocks/>
            </p:cNvSpPr>
            <p:nvPr/>
          </p:nvSpPr>
          <p:spPr bwMode="auto">
            <a:xfrm>
              <a:off x="2637" y="818"/>
              <a:ext cx="64" cy="48"/>
            </a:xfrm>
            <a:custGeom>
              <a:avLst/>
              <a:gdLst>
                <a:gd name="T0" fmla="*/ 25 w 27"/>
                <a:gd name="T1" fmla="*/ 0 h 20"/>
                <a:gd name="T2" fmla="*/ 24 w 27"/>
                <a:gd name="T3" fmla="*/ 1 h 20"/>
                <a:gd name="T4" fmla="*/ 1 w 27"/>
                <a:gd name="T5" fmla="*/ 17 h 20"/>
                <a:gd name="T6" fmla="*/ 0 w 27"/>
                <a:gd name="T7" fmla="*/ 20 h 20"/>
                <a:gd name="T8" fmla="*/ 2 w 27"/>
                <a:gd name="T9" fmla="*/ 20 h 20"/>
                <a:gd name="T10" fmla="*/ 3 w 27"/>
                <a:gd name="T11" fmla="*/ 20 h 20"/>
                <a:gd name="T12" fmla="*/ 26 w 27"/>
                <a:gd name="T13" fmla="*/ 3 h 20"/>
                <a:gd name="T14" fmla="*/ 26 w 27"/>
                <a:gd name="T15" fmla="*/ 1 h 20"/>
                <a:gd name="T16" fmla="*/ 25 w 2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0">
                  <a:moveTo>
                    <a:pt x="25" y="0"/>
                  </a:moveTo>
                  <a:cubicBezTo>
                    <a:pt x="24" y="0"/>
                    <a:pt x="24" y="0"/>
                    <a:pt x="24" y="1"/>
                  </a:cubicBezTo>
                  <a:cubicBezTo>
                    <a:pt x="16" y="6"/>
                    <a:pt x="8" y="12"/>
                    <a:pt x="1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0"/>
                    <a:pt x="1" y="20"/>
                    <a:pt x="2" y="20"/>
                  </a:cubicBezTo>
                  <a:cubicBezTo>
                    <a:pt x="2" y="20"/>
                    <a:pt x="3" y="20"/>
                    <a:pt x="3" y="20"/>
                  </a:cubicBezTo>
                  <a:cubicBezTo>
                    <a:pt x="11" y="14"/>
                    <a:pt x="18" y="9"/>
                    <a:pt x="26" y="3"/>
                  </a:cubicBezTo>
                  <a:cubicBezTo>
                    <a:pt x="27" y="3"/>
                    <a:pt x="27" y="2"/>
                    <a:pt x="26" y="1"/>
                  </a:cubicBezTo>
                  <a:cubicBezTo>
                    <a:pt x="26" y="0"/>
                    <a:pt x="25" y="0"/>
                    <a:pt x="25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2" name="Freeform 863"/>
            <p:cNvSpPr>
              <a:spLocks/>
            </p:cNvSpPr>
            <p:nvPr/>
          </p:nvSpPr>
          <p:spPr bwMode="auto">
            <a:xfrm>
              <a:off x="2678" y="944"/>
              <a:ext cx="66" cy="23"/>
            </a:xfrm>
            <a:custGeom>
              <a:avLst/>
              <a:gdLst>
                <a:gd name="T0" fmla="*/ 26 w 28"/>
                <a:gd name="T1" fmla="*/ 0 h 10"/>
                <a:gd name="T2" fmla="*/ 26 w 28"/>
                <a:gd name="T3" fmla="*/ 0 h 10"/>
                <a:gd name="T4" fmla="*/ 2 w 28"/>
                <a:gd name="T5" fmla="*/ 6 h 10"/>
                <a:gd name="T6" fmla="*/ 0 w 28"/>
                <a:gd name="T7" fmla="*/ 8 h 10"/>
                <a:gd name="T8" fmla="*/ 2 w 28"/>
                <a:gd name="T9" fmla="*/ 10 h 10"/>
                <a:gd name="T10" fmla="*/ 2 w 28"/>
                <a:gd name="T11" fmla="*/ 10 h 10"/>
                <a:gd name="T12" fmla="*/ 27 w 28"/>
                <a:gd name="T13" fmla="*/ 4 h 10"/>
                <a:gd name="T14" fmla="*/ 28 w 28"/>
                <a:gd name="T15" fmla="*/ 1 h 10"/>
                <a:gd name="T16" fmla="*/ 26 w 28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0"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8" y="4"/>
                    <a:pt x="10" y="6"/>
                    <a:pt x="2" y="6"/>
                  </a:cubicBezTo>
                  <a:cubicBezTo>
                    <a:pt x="1" y="6"/>
                    <a:pt x="0" y="7"/>
                    <a:pt x="0" y="8"/>
                  </a:cubicBezTo>
                  <a:cubicBezTo>
                    <a:pt x="0" y="9"/>
                    <a:pt x="1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0" y="10"/>
                    <a:pt x="19" y="8"/>
                    <a:pt x="27" y="4"/>
                  </a:cubicBezTo>
                  <a:cubicBezTo>
                    <a:pt x="28" y="3"/>
                    <a:pt x="28" y="2"/>
                    <a:pt x="28" y="1"/>
                  </a:cubicBezTo>
                  <a:cubicBezTo>
                    <a:pt x="28" y="1"/>
                    <a:pt x="27" y="0"/>
                    <a:pt x="26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3" name="Freeform 864"/>
            <p:cNvSpPr>
              <a:spLocks/>
            </p:cNvSpPr>
            <p:nvPr/>
          </p:nvSpPr>
          <p:spPr bwMode="auto">
            <a:xfrm>
              <a:off x="2668" y="1048"/>
              <a:ext cx="55" cy="47"/>
            </a:xfrm>
            <a:custGeom>
              <a:avLst/>
              <a:gdLst>
                <a:gd name="T0" fmla="*/ 2 w 23"/>
                <a:gd name="T1" fmla="*/ 0 h 20"/>
                <a:gd name="T2" fmla="*/ 1 w 23"/>
                <a:gd name="T3" fmla="*/ 1 h 20"/>
                <a:gd name="T4" fmla="*/ 1 w 23"/>
                <a:gd name="T5" fmla="*/ 3 h 20"/>
                <a:gd name="T6" fmla="*/ 20 w 23"/>
                <a:gd name="T7" fmla="*/ 19 h 20"/>
                <a:gd name="T8" fmla="*/ 21 w 23"/>
                <a:gd name="T9" fmla="*/ 20 h 20"/>
                <a:gd name="T10" fmla="*/ 22 w 23"/>
                <a:gd name="T11" fmla="*/ 19 h 20"/>
                <a:gd name="T12" fmla="*/ 22 w 23"/>
                <a:gd name="T13" fmla="*/ 17 h 20"/>
                <a:gd name="T14" fmla="*/ 3 w 23"/>
                <a:gd name="T15" fmla="*/ 1 h 20"/>
                <a:gd name="T16" fmla="*/ 2 w 23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0">
                  <a:moveTo>
                    <a:pt x="2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7" y="9"/>
                    <a:pt x="14" y="14"/>
                    <a:pt x="20" y="19"/>
                  </a:cubicBezTo>
                  <a:cubicBezTo>
                    <a:pt x="20" y="20"/>
                    <a:pt x="21" y="20"/>
                    <a:pt x="21" y="20"/>
                  </a:cubicBezTo>
                  <a:cubicBezTo>
                    <a:pt x="22" y="20"/>
                    <a:pt x="22" y="19"/>
                    <a:pt x="22" y="19"/>
                  </a:cubicBezTo>
                  <a:cubicBezTo>
                    <a:pt x="23" y="18"/>
                    <a:pt x="23" y="17"/>
                    <a:pt x="22" y="17"/>
                  </a:cubicBezTo>
                  <a:cubicBezTo>
                    <a:pt x="16" y="11"/>
                    <a:pt x="10" y="6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4" name="Freeform 865"/>
            <p:cNvSpPr>
              <a:spLocks/>
            </p:cNvSpPr>
            <p:nvPr/>
          </p:nvSpPr>
          <p:spPr bwMode="auto">
            <a:xfrm>
              <a:off x="2372" y="818"/>
              <a:ext cx="52" cy="50"/>
            </a:xfrm>
            <a:custGeom>
              <a:avLst/>
              <a:gdLst>
                <a:gd name="T0" fmla="*/ 2 w 22"/>
                <a:gd name="T1" fmla="*/ 0 h 21"/>
                <a:gd name="T2" fmla="*/ 1 w 22"/>
                <a:gd name="T3" fmla="*/ 1 h 21"/>
                <a:gd name="T4" fmla="*/ 1 w 22"/>
                <a:gd name="T5" fmla="*/ 3 h 21"/>
                <a:gd name="T6" fmla="*/ 18 w 22"/>
                <a:gd name="T7" fmla="*/ 21 h 21"/>
                <a:gd name="T8" fmla="*/ 20 w 22"/>
                <a:gd name="T9" fmla="*/ 21 h 21"/>
                <a:gd name="T10" fmla="*/ 21 w 22"/>
                <a:gd name="T11" fmla="*/ 21 h 21"/>
                <a:gd name="T12" fmla="*/ 21 w 22"/>
                <a:gd name="T13" fmla="*/ 19 h 21"/>
                <a:gd name="T14" fmla="*/ 3 w 22"/>
                <a:gd name="T15" fmla="*/ 0 h 21"/>
                <a:gd name="T16" fmla="*/ 2 w 22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21">
                  <a:moveTo>
                    <a:pt x="2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8" y="8"/>
                    <a:pt x="14" y="14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0"/>
                    <a:pt x="21" y="19"/>
                  </a:cubicBezTo>
                  <a:cubicBezTo>
                    <a:pt x="17" y="11"/>
                    <a:pt x="10" y="5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5" name="Freeform 866"/>
            <p:cNvSpPr>
              <a:spLocks/>
            </p:cNvSpPr>
            <p:nvPr/>
          </p:nvSpPr>
          <p:spPr bwMode="auto">
            <a:xfrm>
              <a:off x="2332" y="948"/>
              <a:ext cx="64" cy="22"/>
            </a:xfrm>
            <a:custGeom>
              <a:avLst/>
              <a:gdLst>
                <a:gd name="T0" fmla="*/ 2 w 27"/>
                <a:gd name="T1" fmla="*/ 0 h 9"/>
                <a:gd name="T2" fmla="*/ 1 w 27"/>
                <a:gd name="T3" fmla="*/ 1 h 9"/>
                <a:gd name="T4" fmla="*/ 2 w 27"/>
                <a:gd name="T5" fmla="*/ 3 h 9"/>
                <a:gd name="T6" fmla="*/ 24 w 27"/>
                <a:gd name="T7" fmla="*/ 9 h 9"/>
                <a:gd name="T8" fmla="*/ 25 w 27"/>
                <a:gd name="T9" fmla="*/ 9 h 9"/>
                <a:gd name="T10" fmla="*/ 27 w 27"/>
                <a:gd name="T11" fmla="*/ 8 h 9"/>
                <a:gd name="T12" fmla="*/ 26 w 27"/>
                <a:gd name="T13" fmla="*/ 5 h 9"/>
                <a:gd name="T14" fmla="*/ 3 w 27"/>
                <a:gd name="T15" fmla="*/ 0 h 9"/>
                <a:gd name="T16" fmla="*/ 2 w 27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9">
                  <a:moveTo>
                    <a:pt x="2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1" y="3"/>
                    <a:pt x="2" y="3"/>
                  </a:cubicBezTo>
                  <a:cubicBezTo>
                    <a:pt x="10" y="4"/>
                    <a:pt x="17" y="6"/>
                    <a:pt x="24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9"/>
                    <a:pt x="26" y="8"/>
                    <a:pt x="27" y="8"/>
                  </a:cubicBezTo>
                  <a:cubicBezTo>
                    <a:pt x="27" y="7"/>
                    <a:pt x="27" y="6"/>
                    <a:pt x="26" y="5"/>
                  </a:cubicBezTo>
                  <a:cubicBezTo>
                    <a:pt x="18" y="3"/>
                    <a:pt x="10" y="1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6" name="Freeform 867"/>
            <p:cNvSpPr>
              <a:spLocks/>
            </p:cNvSpPr>
            <p:nvPr/>
          </p:nvSpPr>
          <p:spPr bwMode="auto">
            <a:xfrm>
              <a:off x="2351" y="1067"/>
              <a:ext cx="59" cy="49"/>
            </a:xfrm>
            <a:custGeom>
              <a:avLst/>
              <a:gdLst>
                <a:gd name="T0" fmla="*/ 23 w 25"/>
                <a:gd name="T1" fmla="*/ 0 h 21"/>
                <a:gd name="T2" fmla="*/ 22 w 25"/>
                <a:gd name="T3" fmla="*/ 0 h 21"/>
                <a:gd name="T4" fmla="*/ 12 w 25"/>
                <a:gd name="T5" fmla="*/ 9 h 21"/>
                <a:gd name="T6" fmla="*/ 1 w 25"/>
                <a:gd name="T7" fmla="*/ 18 h 21"/>
                <a:gd name="T8" fmla="*/ 1 w 25"/>
                <a:gd name="T9" fmla="*/ 21 h 21"/>
                <a:gd name="T10" fmla="*/ 2 w 25"/>
                <a:gd name="T11" fmla="*/ 21 h 21"/>
                <a:gd name="T12" fmla="*/ 4 w 25"/>
                <a:gd name="T13" fmla="*/ 21 h 21"/>
                <a:gd name="T14" fmla="*/ 14 w 25"/>
                <a:gd name="T15" fmla="*/ 12 h 21"/>
                <a:gd name="T16" fmla="*/ 24 w 25"/>
                <a:gd name="T17" fmla="*/ 3 h 21"/>
                <a:gd name="T18" fmla="*/ 24 w 25"/>
                <a:gd name="T19" fmla="*/ 0 h 21"/>
                <a:gd name="T20" fmla="*/ 23 w 2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1">
                  <a:moveTo>
                    <a:pt x="23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8" y="4"/>
                    <a:pt x="15" y="7"/>
                    <a:pt x="12" y="9"/>
                  </a:cubicBezTo>
                  <a:cubicBezTo>
                    <a:pt x="8" y="11"/>
                    <a:pt x="5" y="14"/>
                    <a:pt x="1" y="18"/>
                  </a:cubicBezTo>
                  <a:cubicBezTo>
                    <a:pt x="0" y="19"/>
                    <a:pt x="1" y="20"/>
                    <a:pt x="1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21"/>
                    <a:pt x="3" y="21"/>
                    <a:pt x="4" y="21"/>
                  </a:cubicBezTo>
                  <a:cubicBezTo>
                    <a:pt x="8" y="16"/>
                    <a:pt x="11" y="14"/>
                    <a:pt x="14" y="12"/>
                  </a:cubicBezTo>
                  <a:cubicBezTo>
                    <a:pt x="17" y="10"/>
                    <a:pt x="20" y="7"/>
                    <a:pt x="24" y="3"/>
                  </a:cubicBezTo>
                  <a:cubicBezTo>
                    <a:pt x="25" y="2"/>
                    <a:pt x="25" y="1"/>
                    <a:pt x="24" y="0"/>
                  </a:cubicBezTo>
                  <a:cubicBezTo>
                    <a:pt x="24" y="0"/>
                    <a:pt x="23" y="0"/>
                    <a:pt x="2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7" name="Rectangle 868"/>
            <p:cNvSpPr>
              <a:spLocks noChangeArrowheads="1"/>
            </p:cNvSpPr>
            <p:nvPr/>
          </p:nvSpPr>
          <p:spPr bwMode="auto">
            <a:xfrm>
              <a:off x="2469" y="1183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8" name="Freeform 869"/>
            <p:cNvSpPr>
              <a:spLocks/>
            </p:cNvSpPr>
            <p:nvPr/>
          </p:nvSpPr>
          <p:spPr bwMode="auto">
            <a:xfrm>
              <a:off x="2469" y="118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49" name="Freeform 870"/>
            <p:cNvSpPr>
              <a:spLocks/>
            </p:cNvSpPr>
            <p:nvPr/>
          </p:nvSpPr>
          <p:spPr bwMode="auto">
            <a:xfrm>
              <a:off x="2585" y="1618"/>
              <a:ext cx="45" cy="59"/>
            </a:xfrm>
            <a:custGeom>
              <a:avLst/>
              <a:gdLst>
                <a:gd name="T0" fmla="*/ 18 w 19"/>
                <a:gd name="T1" fmla="*/ 0 h 25"/>
                <a:gd name="T2" fmla="*/ 0 w 19"/>
                <a:gd name="T3" fmla="*/ 24 h 25"/>
                <a:gd name="T4" fmla="*/ 2 w 19"/>
                <a:gd name="T5" fmla="*/ 25 h 25"/>
                <a:gd name="T6" fmla="*/ 19 w 19"/>
                <a:gd name="T7" fmla="*/ 1 h 25"/>
                <a:gd name="T8" fmla="*/ 18 w 19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5">
                  <a:moveTo>
                    <a:pt x="18" y="0"/>
                  </a:moveTo>
                  <a:cubicBezTo>
                    <a:pt x="12" y="8"/>
                    <a:pt x="6" y="16"/>
                    <a:pt x="0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8" y="17"/>
                    <a:pt x="14" y="9"/>
                    <a:pt x="19" y="1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0" name="Freeform 871"/>
            <p:cNvSpPr>
              <a:spLocks/>
            </p:cNvSpPr>
            <p:nvPr/>
          </p:nvSpPr>
          <p:spPr bwMode="auto">
            <a:xfrm>
              <a:off x="2592" y="1639"/>
              <a:ext cx="38" cy="48"/>
            </a:xfrm>
            <a:custGeom>
              <a:avLst/>
              <a:gdLst>
                <a:gd name="T0" fmla="*/ 15 w 16"/>
                <a:gd name="T1" fmla="*/ 0 h 20"/>
                <a:gd name="T2" fmla="*/ 0 w 16"/>
                <a:gd name="T3" fmla="*/ 19 h 20"/>
                <a:gd name="T4" fmla="*/ 2 w 16"/>
                <a:gd name="T5" fmla="*/ 20 h 20"/>
                <a:gd name="T6" fmla="*/ 16 w 16"/>
                <a:gd name="T7" fmla="*/ 1 h 20"/>
                <a:gd name="T8" fmla="*/ 15 w 16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0">
                  <a:moveTo>
                    <a:pt x="15" y="0"/>
                  </a:moveTo>
                  <a:cubicBezTo>
                    <a:pt x="10" y="7"/>
                    <a:pt x="5" y="13"/>
                    <a:pt x="0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6" y="14"/>
                    <a:pt x="11" y="8"/>
                    <a:pt x="16" y="1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1" name="Freeform 872"/>
            <p:cNvSpPr>
              <a:spLocks/>
            </p:cNvSpPr>
            <p:nvPr/>
          </p:nvSpPr>
          <p:spPr bwMode="auto">
            <a:xfrm>
              <a:off x="2602" y="1658"/>
              <a:ext cx="28" cy="41"/>
            </a:xfrm>
            <a:custGeom>
              <a:avLst/>
              <a:gdLst>
                <a:gd name="T0" fmla="*/ 10 w 12"/>
                <a:gd name="T1" fmla="*/ 0 h 17"/>
                <a:gd name="T2" fmla="*/ 1 w 12"/>
                <a:gd name="T3" fmla="*/ 12 h 17"/>
                <a:gd name="T4" fmla="*/ 1 w 12"/>
                <a:gd name="T5" fmla="*/ 13 h 17"/>
                <a:gd name="T6" fmla="*/ 1 w 12"/>
                <a:gd name="T7" fmla="*/ 14 h 17"/>
                <a:gd name="T8" fmla="*/ 0 w 12"/>
                <a:gd name="T9" fmla="*/ 17 h 17"/>
                <a:gd name="T10" fmla="*/ 2 w 12"/>
                <a:gd name="T11" fmla="*/ 14 h 17"/>
                <a:gd name="T12" fmla="*/ 2 w 12"/>
                <a:gd name="T13" fmla="*/ 14 h 17"/>
                <a:gd name="T14" fmla="*/ 3 w 12"/>
                <a:gd name="T15" fmla="*/ 14 h 17"/>
                <a:gd name="T16" fmla="*/ 12 w 12"/>
                <a:gd name="T17" fmla="*/ 1 h 17"/>
                <a:gd name="T18" fmla="*/ 10 w 12"/>
                <a:gd name="T1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7">
                  <a:moveTo>
                    <a:pt x="10" y="0"/>
                  </a:moveTo>
                  <a:cubicBezTo>
                    <a:pt x="8" y="5"/>
                    <a:pt x="5" y="9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6" y="10"/>
                    <a:pt x="9" y="5"/>
                    <a:pt x="12" y="1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2" name="Freeform 873"/>
            <p:cNvSpPr>
              <a:spLocks noEditPoints="1"/>
            </p:cNvSpPr>
            <p:nvPr/>
          </p:nvSpPr>
          <p:spPr bwMode="auto">
            <a:xfrm>
              <a:off x="2706" y="2020"/>
              <a:ext cx="367" cy="486"/>
            </a:xfrm>
            <a:custGeom>
              <a:avLst/>
              <a:gdLst>
                <a:gd name="T0" fmla="*/ 125 w 155"/>
                <a:gd name="T1" fmla="*/ 178 h 205"/>
                <a:gd name="T2" fmla="*/ 124 w 155"/>
                <a:gd name="T3" fmla="*/ 189 h 205"/>
                <a:gd name="T4" fmla="*/ 115 w 155"/>
                <a:gd name="T5" fmla="*/ 187 h 205"/>
                <a:gd name="T6" fmla="*/ 60 w 155"/>
                <a:gd name="T7" fmla="*/ 175 h 205"/>
                <a:gd name="T8" fmla="*/ 71 w 155"/>
                <a:gd name="T9" fmla="*/ 158 h 205"/>
                <a:gd name="T10" fmla="*/ 73 w 155"/>
                <a:gd name="T11" fmla="*/ 158 h 205"/>
                <a:gd name="T12" fmla="*/ 88 w 155"/>
                <a:gd name="T13" fmla="*/ 153 h 205"/>
                <a:gd name="T14" fmla="*/ 124 w 155"/>
                <a:gd name="T15" fmla="*/ 140 h 205"/>
                <a:gd name="T16" fmla="*/ 133 w 155"/>
                <a:gd name="T17" fmla="*/ 137 h 205"/>
                <a:gd name="T18" fmla="*/ 141 w 155"/>
                <a:gd name="T19" fmla="*/ 134 h 205"/>
                <a:gd name="T20" fmla="*/ 146 w 155"/>
                <a:gd name="T21" fmla="*/ 144 h 205"/>
                <a:gd name="T22" fmla="*/ 35 w 155"/>
                <a:gd name="T23" fmla="*/ 131 h 205"/>
                <a:gd name="T24" fmla="*/ 44 w 155"/>
                <a:gd name="T25" fmla="*/ 128 h 205"/>
                <a:gd name="T26" fmla="*/ 75 w 155"/>
                <a:gd name="T27" fmla="*/ 122 h 205"/>
                <a:gd name="T28" fmla="*/ 56 w 155"/>
                <a:gd name="T29" fmla="*/ 123 h 205"/>
                <a:gd name="T30" fmla="*/ 69 w 155"/>
                <a:gd name="T31" fmla="*/ 124 h 205"/>
                <a:gd name="T32" fmla="*/ 107 w 155"/>
                <a:gd name="T33" fmla="*/ 112 h 205"/>
                <a:gd name="T34" fmla="*/ 108 w 155"/>
                <a:gd name="T35" fmla="*/ 105 h 205"/>
                <a:gd name="T36" fmla="*/ 115 w 155"/>
                <a:gd name="T37" fmla="*/ 97 h 205"/>
                <a:gd name="T38" fmla="*/ 47 w 155"/>
                <a:gd name="T39" fmla="*/ 94 h 205"/>
                <a:gd name="T40" fmla="*/ 117 w 155"/>
                <a:gd name="T41" fmla="*/ 101 h 205"/>
                <a:gd name="T42" fmla="*/ 133 w 155"/>
                <a:gd name="T43" fmla="*/ 88 h 205"/>
                <a:gd name="T44" fmla="*/ 39 w 155"/>
                <a:gd name="T45" fmla="*/ 87 h 205"/>
                <a:gd name="T46" fmla="*/ 30 w 155"/>
                <a:gd name="T47" fmla="*/ 78 h 205"/>
                <a:gd name="T48" fmla="*/ 23 w 155"/>
                <a:gd name="T49" fmla="*/ 71 h 205"/>
                <a:gd name="T50" fmla="*/ 21 w 155"/>
                <a:gd name="T51" fmla="*/ 78 h 205"/>
                <a:gd name="T52" fmla="*/ 7 w 155"/>
                <a:gd name="T53" fmla="*/ 59 h 205"/>
                <a:gd name="T54" fmla="*/ 119 w 155"/>
                <a:gd name="T55" fmla="*/ 53 h 205"/>
                <a:gd name="T56" fmla="*/ 122 w 155"/>
                <a:gd name="T57" fmla="*/ 22 h 205"/>
                <a:gd name="T58" fmla="*/ 80 w 155"/>
                <a:gd name="T59" fmla="*/ 72 h 205"/>
                <a:gd name="T60" fmla="*/ 108 w 155"/>
                <a:gd name="T61" fmla="*/ 73 h 205"/>
                <a:gd name="T62" fmla="*/ 103 w 155"/>
                <a:gd name="T63" fmla="*/ 94 h 205"/>
                <a:gd name="T64" fmla="*/ 101 w 155"/>
                <a:gd name="T65" fmla="*/ 107 h 205"/>
                <a:gd name="T66" fmla="*/ 106 w 155"/>
                <a:gd name="T67" fmla="*/ 117 h 205"/>
                <a:gd name="T68" fmla="*/ 115 w 155"/>
                <a:gd name="T69" fmla="*/ 139 h 205"/>
                <a:gd name="T70" fmla="*/ 89 w 155"/>
                <a:gd name="T71" fmla="*/ 148 h 205"/>
                <a:gd name="T72" fmla="*/ 79 w 155"/>
                <a:gd name="T73" fmla="*/ 127 h 205"/>
                <a:gd name="T74" fmla="*/ 73 w 155"/>
                <a:gd name="T75" fmla="*/ 111 h 205"/>
                <a:gd name="T76" fmla="*/ 31 w 155"/>
                <a:gd name="T77" fmla="*/ 121 h 205"/>
                <a:gd name="T78" fmla="*/ 52 w 155"/>
                <a:gd name="T79" fmla="*/ 97 h 205"/>
                <a:gd name="T80" fmla="*/ 53 w 155"/>
                <a:gd name="T81" fmla="*/ 93 h 205"/>
                <a:gd name="T82" fmla="*/ 59 w 155"/>
                <a:gd name="T83" fmla="*/ 64 h 205"/>
                <a:gd name="T84" fmla="*/ 76 w 155"/>
                <a:gd name="T85" fmla="*/ 77 h 205"/>
                <a:gd name="T86" fmla="*/ 0 w 155"/>
                <a:gd name="T87" fmla="*/ 48 h 205"/>
                <a:gd name="T88" fmla="*/ 8 w 155"/>
                <a:gd name="T89" fmla="*/ 71 h 205"/>
                <a:gd name="T90" fmla="*/ 35 w 155"/>
                <a:gd name="T91" fmla="*/ 98 h 205"/>
                <a:gd name="T92" fmla="*/ 43 w 155"/>
                <a:gd name="T93" fmla="*/ 132 h 205"/>
                <a:gd name="T94" fmla="*/ 66 w 155"/>
                <a:gd name="T95" fmla="*/ 127 h 205"/>
                <a:gd name="T96" fmla="*/ 46 w 155"/>
                <a:gd name="T97" fmla="*/ 165 h 205"/>
                <a:gd name="T98" fmla="*/ 106 w 155"/>
                <a:gd name="T99" fmla="*/ 203 h 205"/>
                <a:gd name="T100" fmla="*/ 110 w 155"/>
                <a:gd name="T101" fmla="*/ 204 h 205"/>
                <a:gd name="T102" fmla="*/ 125 w 155"/>
                <a:gd name="T103" fmla="*/ 196 h 205"/>
                <a:gd name="T104" fmla="*/ 124 w 155"/>
                <a:gd name="T105" fmla="*/ 157 h 205"/>
                <a:gd name="T106" fmla="*/ 152 w 155"/>
                <a:gd name="T107" fmla="*/ 127 h 205"/>
                <a:gd name="T108" fmla="*/ 111 w 155"/>
                <a:gd name="T109" fmla="*/ 109 h 205"/>
                <a:gd name="T110" fmla="*/ 137 w 155"/>
                <a:gd name="T111" fmla="*/ 99 h 205"/>
                <a:gd name="T112" fmla="*/ 133 w 155"/>
                <a:gd name="T113" fmla="*/ 59 h 205"/>
                <a:gd name="T114" fmla="*/ 125 w 155"/>
                <a:gd name="T115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5" h="205">
                  <a:moveTo>
                    <a:pt x="108" y="199"/>
                  </a:moveTo>
                  <a:cubicBezTo>
                    <a:pt x="106" y="193"/>
                    <a:pt x="104" y="188"/>
                    <a:pt x="102" y="182"/>
                  </a:cubicBezTo>
                  <a:cubicBezTo>
                    <a:pt x="104" y="180"/>
                    <a:pt x="106" y="179"/>
                    <a:pt x="108" y="178"/>
                  </a:cubicBezTo>
                  <a:cubicBezTo>
                    <a:pt x="108" y="185"/>
                    <a:pt x="108" y="192"/>
                    <a:pt x="109" y="199"/>
                  </a:cubicBezTo>
                  <a:cubicBezTo>
                    <a:pt x="108" y="199"/>
                    <a:pt x="108" y="199"/>
                    <a:pt x="108" y="199"/>
                  </a:cubicBezTo>
                  <a:moveTo>
                    <a:pt x="126" y="191"/>
                  </a:moveTo>
                  <a:cubicBezTo>
                    <a:pt x="126" y="190"/>
                    <a:pt x="126" y="190"/>
                    <a:pt x="126" y="189"/>
                  </a:cubicBezTo>
                  <a:cubicBezTo>
                    <a:pt x="126" y="185"/>
                    <a:pt x="125" y="181"/>
                    <a:pt x="125" y="178"/>
                  </a:cubicBezTo>
                  <a:cubicBezTo>
                    <a:pt x="126" y="182"/>
                    <a:pt x="128" y="185"/>
                    <a:pt x="131" y="189"/>
                  </a:cubicBezTo>
                  <a:cubicBezTo>
                    <a:pt x="129" y="190"/>
                    <a:pt x="127" y="190"/>
                    <a:pt x="126" y="191"/>
                  </a:cubicBezTo>
                  <a:moveTo>
                    <a:pt x="111" y="198"/>
                  </a:moveTo>
                  <a:cubicBezTo>
                    <a:pt x="110" y="191"/>
                    <a:pt x="110" y="184"/>
                    <a:pt x="110" y="177"/>
                  </a:cubicBezTo>
                  <a:cubicBezTo>
                    <a:pt x="110" y="177"/>
                    <a:pt x="110" y="177"/>
                    <a:pt x="110" y="177"/>
                  </a:cubicBezTo>
                  <a:cubicBezTo>
                    <a:pt x="114" y="175"/>
                    <a:pt x="118" y="174"/>
                    <a:pt x="122" y="173"/>
                  </a:cubicBezTo>
                  <a:cubicBezTo>
                    <a:pt x="122" y="174"/>
                    <a:pt x="122" y="174"/>
                    <a:pt x="122" y="174"/>
                  </a:cubicBezTo>
                  <a:cubicBezTo>
                    <a:pt x="123" y="179"/>
                    <a:pt x="124" y="184"/>
                    <a:pt x="124" y="189"/>
                  </a:cubicBezTo>
                  <a:cubicBezTo>
                    <a:pt x="124" y="190"/>
                    <a:pt x="124" y="191"/>
                    <a:pt x="124" y="192"/>
                  </a:cubicBezTo>
                  <a:cubicBezTo>
                    <a:pt x="121" y="193"/>
                    <a:pt x="119" y="194"/>
                    <a:pt x="117" y="195"/>
                  </a:cubicBezTo>
                  <a:cubicBezTo>
                    <a:pt x="117" y="192"/>
                    <a:pt x="117" y="190"/>
                    <a:pt x="117" y="187"/>
                  </a:cubicBezTo>
                  <a:cubicBezTo>
                    <a:pt x="117" y="183"/>
                    <a:pt x="117" y="180"/>
                    <a:pt x="117" y="176"/>
                  </a:cubicBezTo>
                  <a:cubicBezTo>
                    <a:pt x="117" y="176"/>
                    <a:pt x="116" y="175"/>
                    <a:pt x="116" y="175"/>
                  </a:cubicBezTo>
                  <a:cubicBezTo>
                    <a:pt x="116" y="175"/>
                    <a:pt x="116" y="175"/>
                    <a:pt x="116" y="175"/>
                  </a:cubicBezTo>
                  <a:cubicBezTo>
                    <a:pt x="115" y="175"/>
                    <a:pt x="115" y="176"/>
                    <a:pt x="115" y="176"/>
                  </a:cubicBezTo>
                  <a:cubicBezTo>
                    <a:pt x="115" y="180"/>
                    <a:pt x="115" y="183"/>
                    <a:pt x="115" y="187"/>
                  </a:cubicBezTo>
                  <a:cubicBezTo>
                    <a:pt x="115" y="190"/>
                    <a:pt x="115" y="193"/>
                    <a:pt x="115" y="196"/>
                  </a:cubicBezTo>
                  <a:cubicBezTo>
                    <a:pt x="113" y="197"/>
                    <a:pt x="112" y="197"/>
                    <a:pt x="111" y="198"/>
                  </a:cubicBezTo>
                  <a:moveTo>
                    <a:pt x="58" y="174"/>
                  </a:moveTo>
                  <a:cubicBezTo>
                    <a:pt x="56" y="171"/>
                    <a:pt x="54" y="168"/>
                    <a:pt x="51" y="165"/>
                  </a:cubicBezTo>
                  <a:cubicBezTo>
                    <a:pt x="52" y="165"/>
                    <a:pt x="54" y="164"/>
                    <a:pt x="56" y="164"/>
                  </a:cubicBezTo>
                  <a:cubicBezTo>
                    <a:pt x="57" y="167"/>
                    <a:pt x="57" y="171"/>
                    <a:pt x="58" y="174"/>
                  </a:cubicBezTo>
                  <a:moveTo>
                    <a:pt x="59" y="175"/>
                  </a:moveTo>
                  <a:cubicBezTo>
                    <a:pt x="60" y="175"/>
                    <a:pt x="60" y="175"/>
                    <a:pt x="60" y="175"/>
                  </a:cubicBezTo>
                  <a:cubicBezTo>
                    <a:pt x="59" y="171"/>
                    <a:pt x="59" y="167"/>
                    <a:pt x="58" y="163"/>
                  </a:cubicBezTo>
                  <a:cubicBezTo>
                    <a:pt x="60" y="162"/>
                    <a:pt x="62" y="162"/>
                    <a:pt x="64" y="161"/>
                  </a:cubicBezTo>
                  <a:cubicBezTo>
                    <a:pt x="64" y="165"/>
                    <a:pt x="64" y="169"/>
                    <a:pt x="64" y="173"/>
                  </a:cubicBezTo>
                  <a:cubicBezTo>
                    <a:pt x="63" y="174"/>
                    <a:pt x="61" y="174"/>
                    <a:pt x="59" y="175"/>
                  </a:cubicBezTo>
                  <a:moveTo>
                    <a:pt x="66" y="172"/>
                  </a:moveTo>
                  <a:cubicBezTo>
                    <a:pt x="66" y="168"/>
                    <a:pt x="66" y="164"/>
                    <a:pt x="66" y="161"/>
                  </a:cubicBezTo>
                  <a:cubicBezTo>
                    <a:pt x="66" y="160"/>
                    <a:pt x="66" y="160"/>
                    <a:pt x="66" y="160"/>
                  </a:cubicBezTo>
                  <a:cubicBezTo>
                    <a:pt x="67" y="160"/>
                    <a:pt x="69" y="159"/>
                    <a:pt x="71" y="158"/>
                  </a:cubicBezTo>
                  <a:cubicBezTo>
                    <a:pt x="71" y="160"/>
                    <a:pt x="71" y="162"/>
                    <a:pt x="71" y="164"/>
                  </a:cubicBezTo>
                  <a:cubicBezTo>
                    <a:pt x="71" y="166"/>
                    <a:pt x="71" y="168"/>
                    <a:pt x="72" y="169"/>
                  </a:cubicBezTo>
                  <a:cubicBezTo>
                    <a:pt x="72" y="170"/>
                    <a:pt x="72" y="170"/>
                    <a:pt x="72" y="170"/>
                  </a:cubicBezTo>
                  <a:cubicBezTo>
                    <a:pt x="70" y="170"/>
                    <a:pt x="68" y="171"/>
                    <a:pt x="66" y="172"/>
                  </a:cubicBezTo>
                  <a:moveTo>
                    <a:pt x="74" y="169"/>
                  </a:moveTo>
                  <a:cubicBezTo>
                    <a:pt x="73" y="167"/>
                    <a:pt x="73" y="165"/>
                    <a:pt x="73" y="164"/>
                  </a:cubicBezTo>
                  <a:cubicBezTo>
                    <a:pt x="73" y="162"/>
                    <a:pt x="73" y="160"/>
                    <a:pt x="73" y="159"/>
                  </a:cubicBezTo>
                  <a:cubicBezTo>
                    <a:pt x="73" y="158"/>
                    <a:pt x="73" y="158"/>
                    <a:pt x="73" y="158"/>
                  </a:cubicBezTo>
                  <a:cubicBezTo>
                    <a:pt x="76" y="157"/>
                    <a:pt x="79" y="156"/>
                    <a:pt x="82" y="155"/>
                  </a:cubicBezTo>
                  <a:cubicBezTo>
                    <a:pt x="82" y="155"/>
                    <a:pt x="82" y="155"/>
                    <a:pt x="82" y="155"/>
                  </a:cubicBezTo>
                  <a:cubicBezTo>
                    <a:pt x="82" y="159"/>
                    <a:pt x="81" y="163"/>
                    <a:pt x="81" y="166"/>
                  </a:cubicBezTo>
                  <a:cubicBezTo>
                    <a:pt x="78" y="167"/>
                    <a:pt x="76" y="168"/>
                    <a:pt x="74" y="169"/>
                  </a:cubicBezTo>
                  <a:moveTo>
                    <a:pt x="83" y="166"/>
                  </a:moveTo>
                  <a:cubicBezTo>
                    <a:pt x="83" y="162"/>
                    <a:pt x="84" y="159"/>
                    <a:pt x="84" y="155"/>
                  </a:cubicBezTo>
                  <a:cubicBezTo>
                    <a:pt x="84" y="155"/>
                    <a:pt x="84" y="155"/>
                    <a:pt x="83" y="154"/>
                  </a:cubicBezTo>
                  <a:cubicBezTo>
                    <a:pt x="85" y="154"/>
                    <a:pt x="86" y="153"/>
                    <a:pt x="88" y="153"/>
                  </a:cubicBezTo>
                  <a:cubicBezTo>
                    <a:pt x="90" y="160"/>
                    <a:pt x="92" y="165"/>
                    <a:pt x="95" y="171"/>
                  </a:cubicBezTo>
                  <a:cubicBezTo>
                    <a:pt x="93" y="169"/>
                    <a:pt x="92" y="167"/>
                    <a:pt x="91" y="165"/>
                  </a:cubicBezTo>
                  <a:cubicBezTo>
                    <a:pt x="91" y="165"/>
                    <a:pt x="90" y="164"/>
                    <a:pt x="89" y="164"/>
                  </a:cubicBezTo>
                  <a:cubicBezTo>
                    <a:pt x="89" y="164"/>
                    <a:pt x="89" y="164"/>
                    <a:pt x="89" y="164"/>
                  </a:cubicBezTo>
                  <a:cubicBezTo>
                    <a:pt x="87" y="165"/>
                    <a:pt x="85" y="165"/>
                    <a:pt x="83" y="166"/>
                  </a:cubicBezTo>
                  <a:moveTo>
                    <a:pt x="123" y="154"/>
                  </a:moveTo>
                  <a:cubicBezTo>
                    <a:pt x="121" y="150"/>
                    <a:pt x="120" y="146"/>
                    <a:pt x="118" y="142"/>
                  </a:cubicBezTo>
                  <a:cubicBezTo>
                    <a:pt x="120" y="141"/>
                    <a:pt x="122" y="140"/>
                    <a:pt x="124" y="140"/>
                  </a:cubicBezTo>
                  <a:cubicBezTo>
                    <a:pt x="124" y="144"/>
                    <a:pt x="124" y="148"/>
                    <a:pt x="125" y="152"/>
                  </a:cubicBezTo>
                  <a:cubicBezTo>
                    <a:pt x="124" y="153"/>
                    <a:pt x="124" y="153"/>
                    <a:pt x="124" y="153"/>
                  </a:cubicBezTo>
                  <a:cubicBezTo>
                    <a:pt x="123" y="153"/>
                    <a:pt x="123" y="153"/>
                    <a:pt x="123" y="153"/>
                  </a:cubicBezTo>
                  <a:cubicBezTo>
                    <a:pt x="123" y="154"/>
                    <a:pt x="123" y="154"/>
                    <a:pt x="123" y="154"/>
                  </a:cubicBezTo>
                  <a:moveTo>
                    <a:pt x="127" y="152"/>
                  </a:moveTo>
                  <a:cubicBezTo>
                    <a:pt x="126" y="147"/>
                    <a:pt x="126" y="143"/>
                    <a:pt x="125" y="139"/>
                  </a:cubicBezTo>
                  <a:cubicBezTo>
                    <a:pt x="128" y="138"/>
                    <a:pt x="131" y="137"/>
                    <a:pt x="133" y="136"/>
                  </a:cubicBezTo>
                  <a:cubicBezTo>
                    <a:pt x="133" y="137"/>
                    <a:pt x="133" y="137"/>
                    <a:pt x="133" y="137"/>
                  </a:cubicBezTo>
                  <a:cubicBezTo>
                    <a:pt x="133" y="141"/>
                    <a:pt x="133" y="145"/>
                    <a:pt x="133" y="149"/>
                  </a:cubicBezTo>
                  <a:cubicBezTo>
                    <a:pt x="133" y="149"/>
                    <a:pt x="132" y="149"/>
                    <a:pt x="132" y="149"/>
                  </a:cubicBezTo>
                  <a:cubicBezTo>
                    <a:pt x="130" y="150"/>
                    <a:pt x="128" y="151"/>
                    <a:pt x="127" y="152"/>
                  </a:cubicBezTo>
                  <a:moveTo>
                    <a:pt x="135" y="148"/>
                  </a:moveTo>
                  <a:cubicBezTo>
                    <a:pt x="135" y="144"/>
                    <a:pt x="135" y="140"/>
                    <a:pt x="135" y="137"/>
                  </a:cubicBezTo>
                  <a:cubicBezTo>
                    <a:pt x="135" y="136"/>
                    <a:pt x="135" y="136"/>
                    <a:pt x="134" y="136"/>
                  </a:cubicBezTo>
                  <a:cubicBezTo>
                    <a:pt x="137" y="135"/>
                    <a:pt x="140" y="134"/>
                    <a:pt x="142" y="133"/>
                  </a:cubicBezTo>
                  <a:cubicBezTo>
                    <a:pt x="141" y="134"/>
                    <a:pt x="141" y="134"/>
                    <a:pt x="141" y="134"/>
                  </a:cubicBezTo>
                  <a:cubicBezTo>
                    <a:pt x="141" y="138"/>
                    <a:pt x="141" y="142"/>
                    <a:pt x="141" y="146"/>
                  </a:cubicBezTo>
                  <a:cubicBezTo>
                    <a:pt x="139" y="147"/>
                    <a:pt x="137" y="147"/>
                    <a:pt x="135" y="148"/>
                  </a:cubicBezTo>
                  <a:moveTo>
                    <a:pt x="143" y="145"/>
                  </a:moveTo>
                  <a:cubicBezTo>
                    <a:pt x="143" y="141"/>
                    <a:pt x="143" y="138"/>
                    <a:pt x="143" y="134"/>
                  </a:cubicBezTo>
                  <a:cubicBezTo>
                    <a:pt x="144" y="133"/>
                    <a:pt x="143" y="133"/>
                    <a:pt x="143" y="133"/>
                  </a:cubicBezTo>
                  <a:cubicBezTo>
                    <a:pt x="145" y="132"/>
                    <a:pt x="147" y="131"/>
                    <a:pt x="148" y="131"/>
                  </a:cubicBezTo>
                  <a:cubicBezTo>
                    <a:pt x="149" y="135"/>
                    <a:pt x="149" y="139"/>
                    <a:pt x="150" y="142"/>
                  </a:cubicBezTo>
                  <a:cubicBezTo>
                    <a:pt x="149" y="143"/>
                    <a:pt x="148" y="143"/>
                    <a:pt x="146" y="144"/>
                  </a:cubicBezTo>
                  <a:cubicBezTo>
                    <a:pt x="145" y="144"/>
                    <a:pt x="144" y="145"/>
                    <a:pt x="143" y="145"/>
                  </a:cubicBezTo>
                  <a:moveTo>
                    <a:pt x="35" y="131"/>
                  </a:moveTo>
                  <a:cubicBezTo>
                    <a:pt x="33" y="129"/>
                    <a:pt x="32" y="128"/>
                    <a:pt x="31" y="125"/>
                  </a:cubicBezTo>
                  <a:cubicBezTo>
                    <a:pt x="32" y="125"/>
                    <a:pt x="32" y="125"/>
                    <a:pt x="32" y="125"/>
                  </a:cubicBezTo>
                  <a:cubicBezTo>
                    <a:pt x="33" y="125"/>
                    <a:pt x="35" y="124"/>
                    <a:pt x="36" y="124"/>
                  </a:cubicBezTo>
                  <a:cubicBezTo>
                    <a:pt x="36" y="125"/>
                    <a:pt x="36" y="126"/>
                    <a:pt x="36" y="127"/>
                  </a:cubicBezTo>
                  <a:cubicBezTo>
                    <a:pt x="36" y="128"/>
                    <a:pt x="36" y="129"/>
                    <a:pt x="36" y="130"/>
                  </a:cubicBezTo>
                  <a:cubicBezTo>
                    <a:pt x="35" y="131"/>
                    <a:pt x="35" y="131"/>
                    <a:pt x="35" y="131"/>
                  </a:cubicBezTo>
                  <a:moveTo>
                    <a:pt x="38" y="130"/>
                  </a:moveTo>
                  <a:cubicBezTo>
                    <a:pt x="38" y="129"/>
                    <a:pt x="38" y="128"/>
                    <a:pt x="38" y="127"/>
                  </a:cubicBezTo>
                  <a:cubicBezTo>
                    <a:pt x="38" y="126"/>
                    <a:pt x="38" y="124"/>
                    <a:pt x="38" y="123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39" y="123"/>
                    <a:pt x="40" y="122"/>
                    <a:pt x="41" y="122"/>
                  </a:cubicBezTo>
                  <a:cubicBezTo>
                    <a:pt x="41" y="124"/>
                    <a:pt x="42" y="126"/>
                    <a:pt x="42" y="128"/>
                  </a:cubicBezTo>
                  <a:cubicBezTo>
                    <a:pt x="40" y="129"/>
                    <a:pt x="39" y="129"/>
                    <a:pt x="38" y="130"/>
                  </a:cubicBezTo>
                  <a:moveTo>
                    <a:pt x="44" y="128"/>
                  </a:moveTo>
                  <a:cubicBezTo>
                    <a:pt x="44" y="125"/>
                    <a:pt x="43" y="123"/>
                    <a:pt x="43" y="121"/>
                  </a:cubicBezTo>
                  <a:cubicBezTo>
                    <a:pt x="46" y="120"/>
                    <a:pt x="50" y="119"/>
                    <a:pt x="53" y="118"/>
                  </a:cubicBezTo>
                  <a:cubicBezTo>
                    <a:pt x="53" y="120"/>
                    <a:pt x="52" y="122"/>
                    <a:pt x="52" y="125"/>
                  </a:cubicBezTo>
                  <a:cubicBezTo>
                    <a:pt x="48" y="126"/>
                    <a:pt x="46" y="127"/>
                    <a:pt x="44" y="128"/>
                  </a:cubicBezTo>
                  <a:moveTo>
                    <a:pt x="70" y="126"/>
                  </a:moveTo>
                  <a:cubicBezTo>
                    <a:pt x="71" y="123"/>
                    <a:pt x="72" y="119"/>
                    <a:pt x="73" y="116"/>
                  </a:cubicBezTo>
                  <a:cubicBezTo>
                    <a:pt x="73" y="116"/>
                    <a:pt x="73" y="116"/>
                    <a:pt x="73" y="116"/>
                  </a:cubicBezTo>
                  <a:cubicBezTo>
                    <a:pt x="73" y="118"/>
                    <a:pt x="74" y="120"/>
                    <a:pt x="75" y="122"/>
                  </a:cubicBezTo>
                  <a:cubicBezTo>
                    <a:pt x="75" y="122"/>
                    <a:pt x="76" y="123"/>
                    <a:pt x="76" y="124"/>
                  </a:cubicBezTo>
                  <a:cubicBezTo>
                    <a:pt x="74" y="125"/>
                    <a:pt x="72" y="125"/>
                    <a:pt x="70" y="126"/>
                  </a:cubicBezTo>
                  <a:moveTo>
                    <a:pt x="54" y="124"/>
                  </a:moveTo>
                  <a:cubicBezTo>
                    <a:pt x="55" y="122"/>
                    <a:pt x="55" y="119"/>
                    <a:pt x="55" y="117"/>
                  </a:cubicBezTo>
                  <a:cubicBezTo>
                    <a:pt x="58" y="116"/>
                    <a:pt x="60" y="115"/>
                    <a:pt x="63" y="114"/>
                  </a:cubicBezTo>
                  <a:cubicBezTo>
                    <a:pt x="62" y="117"/>
                    <a:pt x="62" y="119"/>
                    <a:pt x="62" y="121"/>
                  </a:cubicBezTo>
                  <a:cubicBezTo>
                    <a:pt x="61" y="122"/>
                    <a:pt x="60" y="122"/>
                    <a:pt x="58" y="122"/>
                  </a:cubicBezTo>
                  <a:cubicBezTo>
                    <a:pt x="57" y="123"/>
                    <a:pt x="57" y="123"/>
                    <a:pt x="56" y="123"/>
                  </a:cubicBezTo>
                  <a:cubicBezTo>
                    <a:pt x="55" y="124"/>
                    <a:pt x="55" y="124"/>
                    <a:pt x="55" y="124"/>
                  </a:cubicBezTo>
                  <a:cubicBezTo>
                    <a:pt x="54" y="124"/>
                    <a:pt x="54" y="124"/>
                    <a:pt x="54" y="124"/>
                  </a:cubicBezTo>
                  <a:moveTo>
                    <a:pt x="64" y="121"/>
                  </a:moveTo>
                  <a:cubicBezTo>
                    <a:pt x="64" y="118"/>
                    <a:pt x="64" y="116"/>
                    <a:pt x="65" y="114"/>
                  </a:cubicBezTo>
                  <a:cubicBezTo>
                    <a:pt x="66" y="113"/>
                    <a:pt x="68" y="113"/>
                    <a:pt x="69" y="112"/>
                  </a:cubicBezTo>
                  <a:cubicBezTo>
                    <a:pt x="70" y="113"/>
                    <a:pt x="70" y="113"/>
                    <a:pt x="70" y="114"/>
                  </a:cubicBezTo>
                  <a:cubicBezTo>
                    <a:pt x="71" y="114"/>
                    <a:pt x="71" y="114"/>
                    <a:pt x="71" y="114"/>
                  </a:cubicBezTo>
                  <a:cubicBezTo>
                    <a:pt x="70" y="117"/>
                    <a:pt x="69" y="121"/>
                    <a:pt x="69" y="124"/>
                  </a:cubicBezTo>
                  <a:cubicBezTo>
                    <a:pt x="68" y="123"/>
                    <a:pt x="68" y="123"/>
                    <a:pt x="68" y="123"/>
                  </a:cubicBezTo>
                  <a:cubicBezTo>
                    <a:pt x="68" y="122"/>
                    <a:pt x="67" y="121"/>
                    <a:pt x="66" y="121"/>
                  </a:cubicBezTo>
                  <a:cubicBezTo>
                    <a:pt x="66" y="121"/>
                    <a:pt x="66" y="121"/>
                    <a:pt x="66" y="121"/>
                  </a:cubicBezTo>
                  <a:cubicBezTo>
                    <a:pt x="66" y="121"/>
                    <a:pt x="66" y="121"/>
                    <a:pt x="66" y="121"/>
                  </a:cubicBezTo>
                  <a:cubicBezTo>
                    <a:pt x="66" y="121"/>
                    <a:pt x="66" y="121"/>
                    <a:pt x="66" y="121"/>
                  </a:cubicBezTo>
                  <a:cubicBezTo>
                    <a:pt x="66" y="120"/>
                    <a:pt x="65" y="120"/>
                    <a:pt x="65" y="120"/>
                  </a:cubicBezTo>
                  <a:cubicBezTo>
                    <a:pt x="65" y="120"/>
                    <a:pt x="64" y="121"/>
                    <a:pt x="64" y="121"/>
                  </a:cubicBezTo>
                  <a:moveTo>
                    <a:pt x="107" y="112"/>
                  </a:moveTo>
                  <a:cubicBezTo>
                    <a:pt x="107" y="111"/>
                    <a:pt x="106" y="110"/>
                    <a:pt x="106" y="109"/>
                  </a:cubicBezTo>
                  <a:cubicBezTo>
                    <a:pt x="106" y="108"/>
                    <a:pt x="105" y="107"/>
                    <a:pt x="105" y="106"/>
                  </a:cubicBezTo>
                  <a:cubicBezTo>
                    <a:pt x="105" y="105"/>
                    <a:pt x="105" y="104"/>
                    <a:pt x="105" y="104"/>
                  </a:cubicBezTo>
                  <a:cubicBezTo>
                    <a:pt x="105" y="103"/>
                    <a:pt x="105" y="103"/>
                    <a:pt x="105" y="103"/>
                  </a:cubicBezTo>
                  <a:cubicBezTo>
                    <a:pt x="105" y="102"/>
                    <a:pt x="105" y="100"/>
                    <a:pt x="106" y="97"/>
                  </a:cubicBezTo>
                  <a:cubicBezTo>
                    <a:pt x="106" y="97"/>
                    <a:pt x="107" y="97"/>
                    <a:pt x="107" y="96"/>
                  </a:cubicBezTo>
                  <a:cubicBezTo>
                    <a:pt x="109" y="99"/>
                    <a:pt x="109" y="102"/>
                    <a:pt x="109" y="105"/>
                  </a:cubicBezTo>
                  <a:cubicBezTo>
                    <a:pt x="109" y="105"/>
                    <a:pt x="108" y="105"/>
                    <a:pt x="108" y="105"/>
                  </a:cubicBezTo>
                  <a:cubicBezTo>
                    <a:pt x="107" y="106"/>
                    <a:pt x="107" y="106"/>
                    <a:pt x="107" y="107"/>
                  </a:cubicBezTo>
                  <a:cubicBezTo>
                    <a:pt x="107" y="107"/>
                    <a:pt x="107" y="107"/>
                    <a:pt x="107" y="107"/>
                  </a:cubicBezTo>
                  <a:cubicBezTo>
                    <a:pt x="107" y="109"/>
                    <a:pt x="107" y="110"/>
                    <a:pt x="107" y="112"/>
                  </a:cubicBezTo>
                  <a:moveTo>
                    <a:pt x="111" y="104"/>
                  </a:moveTo>
                  <a:cubicBezTo>
                    <a:pt x="111" y="101"/>
                    <a:pt x="110" y="98"/>
                    <a:pt x="109" y="96"/>
                  </a:cubicBezTo>
                  <a:cubicBezTo>
                    <a:pt x="111" y="95"/>
                    <a:pt x="112" y="95"/>
                    <a:pt x="113" y="94"/>
                  </a:cubicBezTo>
                  <a:cubicBezTo>
                    <a:pt x="114" y="94"/>
                    <a:pt x="115" y="94"/>
                    <a:pt x="115" y="94"/>
                  </a:cubicBezTo>
                  <a:cubicBezTo>
                    <a:pt x="115" y="95"/>
                    <a:pt x="115" y="96"/>
                    <a:pt x="115" y="97"/>
                  </a:cubicBezTo>
                  <a:cubicBezTo>
                    <a:pt x="115" y="99"/>
                    <a:pt x="115" y="100"/>
                    <a:pt x="115" y="102"/>
                  </a:cubicBezTo>
                  <a:cubicBezTo>
                    <a:pt x="114" y="103"/>
                    <a:pt x="113" y="103"/>
                    <a:pt x="111" y="104"/>
                  </a:cubicBezTo>
                  <a:moveTo>
                    <a:pt x="53" y="94"/>
                  </a:moveTo>
                  <a:cubicBezTo>
                    <a:pt x="53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moveTo>
                    <a:pt x="45" y="95"/>
                  </a:moveTo>
                  <a:cubicBezTo>
                    <a:pt x="45" y="94"/>
                    <a:pt x="45" y="93"/>
                    <a:pt x="45" y="92"/>
                  </a:cubicBezTo>
                  <a:cubicBezTo>
                    <a:pt x="46" y="93"/>
                    <a:pt x="47" y="94"/>
                    <a:pt x="47" y="94"/>
                  </a:cubicBezTo>
                  <a:cubicBezTo>
                    <a:pt x="47" y="95"/>
                    <a:pt x="46" y="95"/>
                    <a:pt x="45" y="95"/>
                  </a:cubicBezTo>
                  <a:moveTo>
                    <a:pt x="117" y="101"/>
                  </a:moveTo>
                  <a:cubicBezTo>
                    <a:pt x="117" y="100"/>
                    <a:pt x="117" y="99"/>
                    <a:pt x="117" y="97"/>
                  </a:cubicBezTo>
                  <a:cubicBezTo>
                    <a:pt x="117" y="96"/>
                    <a:pt x="117" y="94"/>
                    <a:pt x="117" y="93"/>
                  </a:cubicBezTo>
                  <a:cubicBezTo>
                    <a:pt x="119" y="92"/>
                    <a:pt x="122" y="92"/>
                    <a:pt x="124" y="91"/>
                  </a:cubicBezTo>
                  <a:cubicBezTo>
                    <a:pt x="124" y="92"/>
                    <a:pt x="124" y="92"/>
                    <a:pt x="124" y="92"/>
                  </a:cubicBezTo>
                  <a:cubicBezTo>
                    <a:pt x="124" y="94"/>
                    <a:pt x="124" y="97"/>
                    <a:pt x="123" y="99"/>
                  </a:cubicBezTo>
                  <a:cubicBezTo>
                    <a:pt x="121" y="100"/>
                    <a:pt x="119" y="101"/>
                    <a:pt x="117" y="101"/>
                  </a:cubicBezTo>
                  <a:moveTo>
                    <a:pt x="125" y="98"/>
                  </a:moveTo>
                  <a:cubicBezTo>
                    <a:pt x="126" y="96"/>
                    <a:pt x="126" y="94"/>
                    <a:pt x="126" y="92"/>
                  </a:cubicBezTo>
                  <a:cubicBezTo>
                    <a:pt x="126" y="91"/>
                    <a:pt x="126" y="91"/>
                    <a:pt x="126" y="90"/>
                  </a:cubicBezTo>
                  <a:cubicBezTo>
                    <a:pt x="128" y="90"/>
                    <a:pt x="129" y="89"/>
                    <a:pt x="131" y="89"/>
                  </a:cubicBezTo>
                  <a:cubicBezTo>
                    <a:pt x="131" y="91"/>
                    <a:pt x="130" y="94"/>
                    <a:pt x="130" y="97"/>
                  </a:cubicBezTo>
                  <a:cubicBezTo>
                    <a:pt x="129" y="97"/>
                    <a:pt x="127" y="98"/>
                    <a:pt x="125" y="98"/>
                  </a:cubicBezTo>
                  <a:moveTo>
                    <a:pt x="132" y="96"/>
                  </a:moveTo>
                  <a:cubicBezTo>
                    <a:pt x="133" y="93"/>
                    <a:pt x="133" y="91"/>
                    <a:pt x="133" y="88"/>
                  </a:cubicBezTo>
                  <a:cubicBezTo>
                    <a:pt x="134" y="88"/>
                    <a:pt x="135" y="88"/>
                    <a:pt x="135" y="87"/>
                  </a:cubicBezTo>
                  <a:cubicBezTo>
                    <a:pt x="136" y="89"/>
                    <a:pt x="136" y="91"/>
                    <a:pt x="136" y="93"/>
                  </a:cubicBezTo>
                  <a:cubicBezTo>
                    <a:pt x="136" y="94"/>
                    <a:pt x="136" y="95"/>
                    <a:pt x="136" y="95"/>
                  </a:cubicBezTo>
                  <a:cubicBezTo>
                    <a:pt x="136" y="95"/>
                    <a:pt x="136" y="95"/>
                    <a:pt x="136" y="95"/>
                  </a:cubicBezTo>
                  <a:cubicBezTo>
                    <a:pt x="134" y="95"/>
                    <a:pt x="133" y="96"/>
                    <a:pt x="132" y="96"/>
                  </a:cubicBezTo>
                  <a:moveTo>
                    <a:pt x="39" y="97"/>
                  </a:moveTo>
                  <a:cubicBezTo>
                    <a:pt x="39" y="96"/>
                    <a:pt x="39" y="96"/>
                    <a:pt x="39" y="96"/>
                  </a:cubicBezTo>
                  <a:cubicBezTo>
                    <a:pt x="39" y="93"/>
                    <a:pt x="39" y="90"/>
                    <a:pt x="39" y="87"/>
                  </a:cubicBezTo>
                  <a:cubicBezTo>
                    <a:pt x="41" y="88"/>
                    <a:pt x="42" y="90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3" y="93"/>
                    <a:pt x="43" y="94"/>
                    <a:pt x="43" y="96"/>
                  </a:cubicBezTo>
                  <a:cubicBezTo>
                    <a:pt x="42" y="96"/>
                    <a:pt x="41" y="96"/>
                    <a:pt x="40" y="97"/>
                  </a:cubicBezTo>
                  <a:cubicBezTo>
                    <a:pt x="39" y="97"/>
                    <a:pt x="39" y="97"/>
                    <a:pt x="39" y="97"/>
                  </a:cubicBezTo>
                  <a:moveTo>
                    <a:pt x="37" y="94"/>
                  </a:moveTo>
                  <a:cubicBezTo>
                    <a:pt x="35" y="92"/>
                    <a:pt x="33" y="90"/>
                    <a:pt x="31" y="88"/>
                  </a:cubicBezTo>
                  <a:cubicBezTo>
                    <a:pt x="31" y="85"/>
                    <a:pt x="30" y="81"/>
                    <a:pt x="30" y="78"/>
                  </a:cubicBezTo>
                  <a:cubicBezTo>
                    <a:pt x="33" y="81"/>
                    <a:pt x="35" y="83"/>
                    <a:pt x="37" y="85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37" y="89"/>
                    <a:pt x="37" y="91"/>
                    <a:pt x="37" y="94"/>
                  </a:cubicBezTo>
                  <a:moveTo>
                    <a:pt x="29" y="85"/>
                  </a:moveTo>
                  <a:cubicBezTo>
                    <a:pt x="27" y="84"/>
                    <a:pt x="25" y="82"/>
                    <a:pt x="24" y="81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77"/>
                    <a:pt x="23" y="74"/>
                    <a:pt x="23" y="71"/>
                  </a:cubicBezTo>
                  <a:cubicBezTo>
                    <a:pt x="25" y="73"/>
                    <a:pt x="26" y="75"/>
                    <a:pt x="28" y="76"/>
                  </a:cubicBezTo>
                  <a:cubicBezTo>
                    <a:pt x="28" y="77"/>
                    <a:pt x="28" y="77"/>
                    <a:pt x="28" y="77"/>
                  </a:cubicBezTo>
                  <a:cubicBezTo>
                    <a:pt x="28" y="80"/>
                    <a:pt x="28" y="83"/>
                    <a:pt x="29" y="85"/>
                  </a:cubicBezTo>
                  <a:moveTo>
                    <a:pt x="21" y="78"/>
                  </a:moveTo>
                  <a:cubicBezTo>
                    <a:pt x="19" y="76"/>
                    <a:pt x="17" y="74"/>
                    <a:pt x="16" y="73"/>
                  </a:cubicBezTo>
                  <a:cubicBezTo>
                    <a:pt x="16" y="70"/>
                    <a:pt x="15" y="66"/>
                    <a:pt x="15" y="63"/>
                  </a:cubicBezTo>
                  <a:cubicBezTo>
                    <a:pt x="17" y="65"/>
                    <a:pt x="19" y="67"/>
                    <a:pt x="21" y="69"/>
                  </a:cubicBezTo>
                  <a:cubicBezTo>
                    <a:pt x="21" y="72"/>
                    <a:pt x="21" y="75"/>
                    <a:pt x="21" y="78"/>
                  </a:cubicBezTo>
                  <a:moveTo>
                    <a:pt x="111" y="68"/>
                  </a:moveTo>
                  <a:cubicBezTo>
                    <a:pt x="112" y="65"/>
                    <a:pt x="113" y="62"/>
                    <a:pt x="113" y="59"/>
                  </a:cubicBezTo>
                  <a:cubicBezTo>
                    <a:pt x="114" y="61"/>
                    <a:pt x="114" y="64"/>
                    <a:pt x="115" y="66"/>
                  </a:cubicBezTo>
                  <a:cubicBezTo>
                    <a:pt x="113" y="67"/>
                    <a:pt x="112" y="67"/>
                    <a:pt x="111" y="68"/>
                  </a:cubicBezTo>
                  <a:moveTo>
                    <a:pt x="14" y="71"/>
                  </a:moveTo>
                  <a:cubicBezTo>
                    <a:pt x="13" y="71"/>
                    <a:pt x="13" y="70"/>
                    <a:pt x="12" y="70"/>
                  </a:cubicBezTo>
                  <a:cubicBezTo>
                    <a:pt x="12" y="69"/>
                    <a:pt x="11" y="69"/>
                    <a:pt x="11" y="68"/>
                  </a:cubicBezTo>
                  <a:cubicBezTo>
                    <a:pt x="9" y="63"/>
                    <a:pt x="7" y="61"/>
                    <a:pt x="7" y="59"/>
                  </a:cubicBezTo>
                  <a:cubicBezTo>
                    <a:pt x="6" y="57"/>
                    <a:pt x="6" y="56"/>
                    <a:pt x="5" y="53"/>
                  </a:cubicBezTo>
                  <a:cubicBezTo>
                    <a:pt x="7" y="56"/>
                    <a:pt x="10" y="58"/>
                    <a:pt x="12" y="61"/>
                  </a:cubicBezTo>
                  <a:cubicBezTo>
                    <a:pt x="13" y="64"/>
                    <a:pt x="13" y="68"/>
                    <a:pt x="14" y="71"/>
                  </a:cubicBezTo>
                  <a:moveTo>
                    <a:pt x="116" y="63"/>
                  </a:moveTo>
                  <a:cubicBezTo>
                    <a:pt x="116" y="60"/>
                    <a:pt x="115" y="57"/>
                    <a:pt x="114" y="55"/>
                  </a:cubicBezTo>
                  <a:cubicBezTo>
                    <a:pt x="115" y="51"/>
                    <a:pt x="116" y="47"/>
                    <a:pt x="117" y="43"/>
                  </a:cubicBezTo>
                  <a:cubicBezTo>
                    <a:pt x="117" y="46"/>
                    <a:pt x="118" y="49"/>
                    <a:pt x="118" y="53"/>
                  </a:cubicBezTo>
                  <a:cubicBezTo>
                    <a:pt x="119" y="53"/>
                    <a:pt x="119" y="53"/>
                    <a:pt x="119" y="53"/>
                  </a:cubicBezTo>
                  <a:cubicBezTo>
                    <a:pt x="118" y="56"/>
                    <a:pt x="117" y="60"/>
                    <a:pt x="116" y="63"/>
                  </a:cubicBezTo>
                  <a:moveTo>
                    <a:pt x="120" y="48"/>
                  </a:moveTo>
                  <a:cubicBezTo>
                    <a:pt x="119" y="45"/>
                    <a:pt x="119" y="41"/>
                    <a:pt x="118" y="37"/>
                  </a:cubicBezTo>
                  <a:cubicBezTo>
                    <a:pt x="119" y="33"/>
                    <a:pt x="120" y="30"/>
                    <a:pt x="121" y="26"/>
                  </a:cubicBezTo>
                  <a:cubicBezTo>
                    <a:pt x="122" y="30"/>
                    <a:pt x="122" y="34"/>
                    <a:pt x="122" y="37"/>
                  </a:cubicBezTo>
                  <a:cubicBezTo>
                    <a:pt x="121" y="41"/>
                    <a:pt x="120" y="45"/>
                    <a:pt x="120" y="48"/>
                  </a:cubicBezTo>
                  <a:moveTo>
                    <a:pt x="124" y="32"/>
                  </a:moveTo>
                  <a:cubicBezTo>
                    <a:pt x="123" y="28"/>
                    <a:pt x="123" y="25"/>
                    <a:pt x="122" y="22"/>
                  </a:cubicBezTo>
                  <a:cubicBezTo>
                    <a:pt x="122" y="19"/>
                    <a:pt x="123" y="17"/>
                    <a:pt x="123" y="14"/>
                  </a:cubicBezTo>
                  <a:cubicBezTo>
                    <a:pt x="124" y="17"/>
                    <a:pt x="124" y="21"/>
                    <a:pt x="124" y="24"/>
                  </a:cubicBezTo>
                  <a:cubicBezTo>
                    <a:pt x="124" y="25"/>
                    <a:pt x="124" y="25"/>
                    <a:pt x="124" y="26"/>
                  </a:cubicBezTo>
                  <a:cubicBezTo>
                    <a:pt x="124" y="28"/>
                    <a:pt x="124" y="30"/>
                    <a:pt x="124" y="32"/>
                  </a:cubicBezTo>
                  <a:moveTo>
                    <a:pt x="78" y="85"/>
                  </a:moveTo>
                  <a:cubicBezTo>
                    <a:pt x="79" y="85"/>
                    <a:pt x="79" y="85"/>
                    <a:pt x="79" y="85"/>
                  </a:cubicBezTo>
                  <a:cubicBezTo>
                    <a:pt x="80" y="85"/>
                    <a:pt x="80" y="84"/>
                    <a:pt x="80" y="83"/>
                  </a:cubicBezTo>
                  <a:cubicBezTo>
                    <a:pt x="80" y="79"/>
                    <a:pt x="80" y="76"/>
                    <a:pt x="80" y="72"/>
                  </a:cubicBezTo>
                  <a:cubicBezTo>
                    <a:pt x="80" y="55"/>
                    <a:pt x="82" y="38"/>
                    <a:pt x="84" y="20"/>
                  </a:cubicBezTo>
                  <a:cubicBezTo>
                    <a:pt x="97" y="15"/>
                    <a:pt x="109" y="10"/>
                    <a:pt x="121" y="5"/>
                  </a:cubicBezTo>
                  <a:cubicBezTo>
                    <a:pt x="116" y="27"/>
                    <a:pt x="112" y="48"/>
                    <a:pt x="107" y="70"/>
                  </a:cubicBezTo>
                  <a:cubicBezTo>
                    <a:pt x="106" y="70"/>
                    <a:pt x="106" y="71"/>
                    <a:pt x="106" y="71"/>
                  </a:cubicBezTo>
                  <a:cubicBezTo>
                    <a:pt x="107" y="72"/>
                    <a:pt x="107" y="72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8" y="73"/>
                    <a:pt x="108" y="73"/>
                    <a:pt x="109" y="73"/>
                  </a:cubicBezTo>
                  <a:cubicBezTo>
                    <a:pt x="109" y="73"/>
                    <a:pt x="109" y="73"/>
                    <a:pt x="110" y="72"/>
                  </a:cubicBezTo>
                  <a:cubicBezTo>
                    <a:pt x="117" y="70"/>
                    <a:pt x="124" y="67"/>
                    <a:pt x="131" y="64"/>
                  </a:cubicBezTo>
                  <a:cubicBezTo>
                    <a:pt x="133" y="70"/>
                    <a:pt x="134" y="76"/>
                    <a:pt x="135" y="82"/>
                  </a:cubicBezTo>
                  <a:cubicBezTo>
                    <a:pt x="135" y="82"/>
                    <a:pt x="134" y="83"/>
                    <a:pt x="134" y="83"/>
                  </a:cubicBezTo>
                  <a:cubicBezTo>
                    <a:pt x="127" y="86"/>
                    <a:pt x="119" y="88"/>
                    <a:pt x="112" y="90"/>
                  </a:cubicBezTo>
                  <a:cubicBezTo>
                    <a:pt x="109" y="91"/>
                    <a:pt x="106" y="92"/>
                    <a:pt x="103" y="94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102" y="98"/>
                    <a:pt x="101" y="100"/>
                    <a:pt x="101" y="103"/>
                  </a:cubicBezTo>
                  <a:cubicBezTo>
                    <a:pt x="101" y="104"/>
                    <a:pt x="101" y="104"/>
                    <a:pt x="101" y="105"/>
                  </a:cubicBezTo>
                  <a:cubicBezTo>
                    <a:pt x="101" y="105"/>
                    <a:pt x="101" y="106"/>
                    <a:pt x="101" y="107"/>
                  </a:cubicBezTo>
                  <a:cubicBezTo>
                    <a:pt x="102" y="109"/>
                    <a:pt x="102" y="110"/>
                    <a:pt x="103" y="112"/>
                  </a:cubicBezTo>
                  <a:cubicBezTo>
                    <a:pt x="103" y="113"/>
                    <a:pt x="103" y="114"/>
                    <a:pt x="103" y="115"/>
                  </a:cubicBezTo>
                  <a:cubicBezTo>
                    <a:pt x="103" y="115"/>
                    <a:pt x="103" y="116"/>
                    <a:pt x="104" y="116"/>
                  </a:cubicBezTo>
                  <a:cubicBezTo>
                    <a:pt x="104" y="117"/>
                    <a:pt x="105" y="117"/>
                    <a:pt x="105" y="117"/>
                  </a:cubicBezTo>
                  <a:cubicBezTo>
                    <a:pt x="106" y="117"/>
                    <a:pt x="106" y="117"/>
                    <a:pt x="106" y="117"/>
                  </a:cubicBezTo>
                  <a:cubicBezTo>
                    <a:pt x="106" y="117"/>
                    <a:pt x="106" y="117"/>
                    <a:pt x="106" y="117"/>
                  </a:cubicBezTo>
                  <a:cubicBezTo>
                    <a:pt x="106" y="117"/>
                    <a:pt x="106" y="117"/>
                    <a:pt x="106" y="117"/>
                  </a:cubicBezTo>
                  <a:cubicBezTo>
                    <a:pt x="106" y="117"/>
                    <a:pt x="106" y="117"/>
                    <a:pt x="106" y="117"/>
                  </a:cubicBezTo>
                  <a:cubicBezTo>
                    <a:pt x="119" y="112"/>
                    <a:pt x="127" y="110"/>
                    <a:pt x="133" y="108"/>
                  </a:cubicBezTo>
                  <a:cubicBezTo>
                    <a:pt x="136" y="107"/>
                    <a:pt x="138" y="106"/>
                    <a:pt x="139" y="105"/>
                  </a:cubicBezTo>
                  <a:cubicBezTo>
                    <a:pt x="140" y="105"/>
                    <a:pt x="140" y="105"/>
                    <a:pt x="141" y="105"/>
                  </a:cubicBezTo>
                  <a:cubicBezTo>
                    <a:pt x="142" y="108"/>
                    <a:pt x="144" y="113"/>
                    <a:pt x="145" y="118"/>
                  </a:cubicBezTo>
                  <a:cubicBezTo>
                    <a:pt x="146" y="121"/>
                    <a:pt x="147" y="124"/>
                    <a:pt x="148" y="126"/>
                  </a:cubicBezTo>
                  <a:cubicBezTo>
                    <a:pt x="147" y="127"/>
                    <a:pt x="144" y="128"/>
                    <a:pt x="141" y="129"/>
                  </a:cubicBezTo>
                  <a:cubicBezTo>
                    <a:pt x="136" y="131"/>
                    <a:pt x="127" y="134"/>
                    <a:pt x="115" y="139"/>
                  </a:cubicBezTo>
                  <a:cubicBezTo>
                    <a:pt x="115" y="139"/>
                    <a:pt x="115" y="139"/>
                    <a:pt x="115" y="139"/>
                  </a:cubicBezTo>
                  <a:cubicBezTo>
                    <a:pt x="115" y="139"/>
                    <a:pt x="115" y="139"/>
                    <a:pt x="115" y="139"/>
                  </a:cubicBezTo>
                  <a:cubicBezTo>
                    <a:pt x="114" y="139"/>
                    <a:pt x="114" y="139"/>
                    <a:pt x="114" y="139"/>
                  </a:cubicBezTo>
                  <a:cubicBezTo>
                    <a:pt x="113" y="139"/>
                    <a:pt x="112" y="141"/>
                    <a:pt x="113" y="142"/>
                  </a:cubicBezTo>
                  <a:cubicBezTo>
                    <a:pt x="113" y="142"/>
                    <a:pt x="114" y="143"/>
                    <a:pt x="114" y="143"/>
                  </a:cubicBezTo>
                  <a:cubicBezTo>
                    <a:pt x="118" y="153"/>
                    <a:pt x="121" y="159"/>
                    <a:pt x="124" y="169"/>
                  </a:cubicBezTo>
                  <a:cubicBezTo>
                    <a:pt x="116" y="169"/>
                    <a:pt x="108" y="172"/>
                    <a:pt x="101" y="178"/>
                  </a:cubicBezTo>
                  <a:cubicBezTo>
                    <a:pt x="97" y="167"/>
                    <a:pt x="95" y="161"/>
                    <a:pt x="91" y="150"/>
                  </a:cubicBezTo>
                  <a:cubicBezTo>
                    <a:pt x="90" y="149"/>
                    <a:pt x="90" y="148"/>
                    <a:pt x="89" y="148"/>
                  </a:cubicBezTo>
                  <a:cubicBezTo>
                    <a:pt x="89" y="148"/>
                    <a:pt x="88" y="148"/>
                    <a:pt x="88" y="148"/>
                  </a:cubicBezTo>
                  <a:cubicBezTo>
                    <a:pt x="88" y="149"/>
                    <a:pt x="88" y="149"/>
                    <a:pt x="88" y="149"/>
                  </a:cubicBezTo>
                  <a:cubicBezTo>
                    <a:pt x="88" y="149"/>
                    <a:pt x="88" y="149"/>
                    <a:pt x="88" y="149"/>
                  </a:cubicBezTo>
                  <a:cubicBezTo>
                    <a:pt x="66" y="156"/>
                    <a:pt x="54" y="160"/>
                    <a:pt x="49" y="162"/>
                  </a:cubicBezTo>
                  <a:cubicBezTo>
                    <a:pt x="48" y="154"/>
                    <a:pt x="46" y="147"/>
                    <a:pt x="43" y="140"/>
                  </a:cubicBezTo>
                  <a:cubicBezTo>
                    <a:pt x="44" y="140"/>
                    <a:pt x="44" y="139"/>
                    <a:pt x="44" y="139"/>
                  </a:cubicBezTo>
                  <a:cubicBezTo>
                    <a:pt x="49" y="138"/>
                    <a:pt x="60" y="134"/>
                    <a:pt x="79" y="127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80" y="127"/>
                    <a:pt x="80" y="127"/>
                    <a:pt x="80" y="127"/>
                  </a:cubicBezTo>
                  <a:cubicBezTo>
                    <a:pt x="81" y="126"/>
                    <a:pt x="81" y="125"/>
                    <a:pt x="81" y="124"/>
                  </a:cubicBezTo>
                  <a:cubicBezTo>
                    <a:pt x="81" y="124"/>
                    <a:pt x="80" y="124"/>
                    <a:pt x="80" y="123"/>
                  </a:cubicBezTo>
                  <a:cubicBezTo>
                    <a:pt x="80" y="122"/>
                    <a:pt x="79" y="120"/>
                    <a:pt x="78" y="118"/>
                  </a:cubicBezTo>
                  <a:cubicBezTo>
                    <a:pt x="77" y="117"/>
                    <a:pt x="77" y="116"/>
                    <a:pt x="76" y="115"/>
                  </a:cubicBezTo>
                  <a:cubicBezTo>
                    <a:pt x="76" y="114"/>
                    <a:pt x="75" y="113"/>
                    <a:pt x="75" y="112"/>
                  </a:cubicBezTo>
                  <a:cubicBezTo>
                    <a:pt x="74" y="112"/>
                    <a:pt x="74" y="111"/>
                    <a:pt x="73" y="111"/>
                  </a:cubicBezTo>
                  <a:cubicBezTo>
                    <a:pt x="73" y="110"/>
                    <a:pt x="72" y="110"/>
                    <a:pt x="72" y="110"/>
                  </a:cubicBezTo>
                  <a:cubicBezTo>
                    <a:pt x="72" y="110"/>
                    <a:pt x="72" y="110"/>
                    <a:pt x="72" y="110"/>
                  </a:cubicBezTo>
                  <a:cubicBezTo>
                    <a:pt x="72" y="109"/>
                    <a:pt x="71" y="108"/>
                    <a:pt x="70" y="108"/>
                  </a:cubicBezTo>
                  <a:cubicBezTo>
                    <a:pt x="70" y="108"/>
                    <a:pt x="70" y="108"/>
                    <a:pt x="70" y="108"/>
                  </a:cubicBezTo>
                  <a:cubicBezTo>
                    <a:pt x="70" y="108"/>
                    <a:pt x="69" y="108"/>
                    <a:pt x="69" y="108"/>
                  </a:cubicBezTo>
                  <a:cubicBezTo>
                    <a:pt x="68" y="108"/>
                    <a:pt x="68" y="108"/>
                    <a:pt x="67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53" y="113"/>
                    <a:pt x="43" y="116"/>
                    <a:pt x="31" y="121"/>
                  </a:cubicBezTo>
                  <a:cubicBezTo>
                    <a:pt x="30" y="116"/>
                    <a:pt x="28" y="110"/>
                    <a:pt x="28" y="104"/>
                  </a:cubicBezTo>
                  <a:cubicBezTo>
                    <a:pt x="31" y="103"/>
                    <a:pt x="35" y="102"/>
                    <a:pt x="37" y="101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8" y="102"/>
                    <a:pt x="39" y="102"/>
                    <a:pt x="39" y="101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1"/>
                    <a:pt x="40" y="101"/>
                    <a:pt x="41" y="101"/>
                  </a:cubicBezTo>
                  <a:cubicBezTo>
                    <a:pt x="45" y="100"/>
                    <a:pt x="48" y="99"/>
                    <a:pt x="52" y="97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6"/>
                    <a:pt x="53" y="95"/>
                    <a:pt x="53" y="95"/>
                  </a:cubicBezTo>
                  <a:cubicBezTo>
                    <a:pt x="53" y="94"/>
                    <a:pt x="53" y="94"/>
                    <a:pt x="53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37" y="80"/>
                    <a:pt x="19" y="62"/>
                    <a:pt x="5" y="47"/>
                  </a:cubicBezTo>
                  <a:cubicBezTo>
                    <a:pt x="6" y="46"/>
                    <a:pt x="9" y="45"/>
                    <a:pt x="11" y="44"/>
                  </a:cubicBezTo>
                  <a:cubicBezTo>
                    <a:pt x="16" y="42"/>
                    <a:pt x="22" y="41"/>
                    <a:pt x="26" y="40"/>
                  </a:cubicBezTo>
                  <a:cubicBezTo>
                    <a:pt x="29" y="39"/>
                    <a:pt x="31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4" y="39"/>
                    <a:pt x="36" y="41"/>
                    <a:pt x="38" y="43"/>
                  </a:cubicBezTo>
                  <a:cubicBezTo>
                    <a:pt x="43" y="48"/>
                    <a:pt x="51" y="56"/>
                    <a:pt x="59" y="64"/>
                  </a:cubicBezTo>
                  <a:cubicBezTo>
                    <a:pt x="66" y="72"/>
                    <a:pt x="73" y="80"/>
                    <a:pt x="77" y="84"/>
                  </a:cubicBezTo>
                  <a:cubicBezTo>
                    <a:pt x="77" y="85"/>
                    <a:pt x="78" y="85"/>
                    <a:pt x="78" y="85"/>
                  </a:cubicBezTo>
                  <a:moveTo>
                    <a:pt x="124" y="0"/>
                  </a:moveTo>
                  <a:cubicBezTo>
                    <a:pt x="124" y="0"/>
                    <a:pt x="124" y="0"/>
                    <a:pt x="123" y="0"/>
                  </a:cubicBezTo>
                  <a:cubicBezTo>
                    <a:pt x="109" y="6"/>
                    <a:pt x="96" y="11"/>
                    <a:pt x="82" y="17"/>
                  </a:cubicBezTo>
                  <a:cubicBezTo>
                    <a:pt x="81" y="17"/>
                    <a:pt x="81" y="18"/>
                    <a:pt x="81" y="19"/>
                  </a:cubicBezTo>
                  <a:cubicBezTo>
                    <a:pt x="78" y="36"/>
                    <a:pt x="76" y="54"/>
                    <a:pt x="76" y="72"/>
                  </a:cubicBezTo>
                  <a:cubicBezTo>
                    <a:pt x="76" y="74"/>
                    <a:pt x="76" y="76"/>
                    <a:pt x="76" y="77"/>
                  </a:cubicBezTo>
                  <a:cubicBezTo>
                    <a:pt x="71" y="71"/>
                    <a:pt x="62" y="62"/>
                    <a:pt x="54" y="54"/>
                  </a:cubicBezTo>
                  <a:cubicBezTo>
                    <a:pt x="44" y="43"/>
                    <a:pt x="35" y="34"/>
                    <a:pt x="35" y="34"/>
                  </a:cubicBezTo>
                  <a:cubicBezTo>
                    <a:pt x="35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3" y="34"/>
                    <a:pt x="27" y="35"/>
                    <a:pt x="20" y="37"/>
                  </a:cubicBezTo>
                  <a:cubicBezTo>
                    <a:pt x="17" y="38"/>
                    <a:pt x="13" y="39"/>
                    <a:pt x="9" y="40"/>
                  </a:cubicBezTo>
                  <a:cubicBezTo>
                    <a:pt x="6" y="42"/>
                    <a:pt x="3" y="44"/>
                    <a:pt x="1" y="46"/>
                  </a:cubicBezTo>
                  <a:cubicBezTo>
                    <a:pt x="0" y="46"/>
                    <a:pt x="0" y="47"/>
                    <a:pt x="0" y="48"/>
                  </a:cubicBezTo>
                  <a:cubicBezTo>
                    <a:pt x="0" y="48"/>
                    <a:pt x="0" y="49"/>
                    <a:pt x="0" y="49"/>
                  </a:cubicBezTo>
                  <a:cubicBezTo>
                    <a:pt x="1" y="55"/>
                    <a:pt x="2" y="57"/>
                    <a:pt x="3" y="60"/>
                  </a:cubicBezTo>
                  <a:cubicBezTo>
                    <a:pt x="3" y="61"/>
                    <a:pt x="4" y="63"/>
                    <a:pt x="5" y="64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5" y="66"/>
                    <a:pt x="5" y="66"/>
                    <a:pt x="5" y="67"/>
                  </a:cubicBezTo>
                  <a:cubicBezTo>
                    <a:pt x="5" y="68"/>
                    <a:pt x="6" y="69"/>
                    <a:pt x="7" y="70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8" y="72"/>
                    <a:pt x="9" y="72"/>
                    <a:pt x="9" y="73"/>
                  </a:cubicBezTo>
                  <a:cubicBezTo>
                    <a:pt x="14" y="77"/>
                    <a:pt x="21" y="83"/>
                    <a:pt x="29" y="92"/>
                  </a:cubicBezTo>
                  <a:cubicBezTo>
                    <a:pt x="29" y="92"/>
                    <a:pt x="29" y="93"/>
                    <a:pt x="29" y="93"/>
                  </a:cubicBezTo>
                  <a:cubicBezTo>
                    <a:pt x="29" y="94"/>
                    <a:pt x="30" y="94"/>
                    <a:pt x="30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2" y="95"/>
                    <a:pt x="34" y="96"/>
                    <a:pt x="35" y="98"/>
                  </a:cubicBezTo>
                  <a:cubicBezTo>
                    <a:pt x="32" y="99"/>
                    <a:pt x="29" y="100"/>
                    <a:pt x="25" y="101"/>
                  </a:cubicBezTo>
                  <a:cubicBezTo>
                    <a:pt x="24" y="102"/>
                    <a:pt x="23" y="102"/>
                    <a:pt x="23" y="103"/>
                  </a:cubicBezTo>
                  <a:cubicBezTo>
                    <a:pt x="24" y="110"/>
                    <a:pt x="26" y="117"/>
                    <a:pt x="28" y="123"/>
                  </a:cubicBezTo>
                  <a:cubicBezTo>
                    <a:pt x="27" y="124"/>
                    <a:pt x="27" y="124"/>
                    <a:pt x="27" y="125"/>
                  </a:cubicBezTo>
                  <a:cubicBezTo>
                    <a:pt x="28" y="129"/>
                    <a:pt x="30" y="132"/>
                    <a:pt x="33" y="135"/>
                  </a:cubicBezTo>
                  <a:cubicBezTo>
                    <a:pt x="33" y="135"/>
                    <a:pt x="34" y="135"/>
                    <a:pt x="34" y="135"/>
                  </a:cubicBezTo>
                  <a:cubicBezTo>
                    <a:pt x="34" y="135"/>
                    <a:pt x="35" y="135"/>
                    <a:pt x="35" y="135"/>
                  </a:cubicBezTo>
                  <a:cubicBezTo>
                    <a:pt x="38" y="134"/>
                    <a:pt x="41" y="133"/>
                    <a:pt x="43" y="132"/>
                  </a:cubicBezTo>
                  <a:cubicBezTo>
                    <a:pt x="46" y="131"/>
                    <a:pt x="49" y="130"/>
                    <a:pt x="56" y="128"/>
                  </a:cubicBezTo>
                  <a:cubicBezTo>
                    <a:pt x="56" y="128"/>
                    <a:pt x="57" y="127"/>
                    <a:pt x="58" y="127"/>
                  </a:cubicBezTo>
                  <a:cubicBezTo>
                    <a:pt x="59" y="127"/>
                    <a:pt x="61" y="126"/>
                    <a:pt x="62" y="125"/>
                  </a:cubicBezTo>
                  <a:cubicBezTo>
                    <a:pt x="63" y="125"/>
                    <a:pt x="64" y="125"/>
                    <a:pt x="64" y="125"/>
                  </a:cubicBezTo>
                  <a:cubicBezTo>
                    <a:pt x="65" y="125"/>
                    <a:pt x="65" y="125"/>
                    <a:pt x="65" y="125"/>
                  </a:cubicBezTo>
                  <a:cubicBezTo>
                    <a:pt x="65" y="125"/>
                    <a:pt x="65" y="125"/>
                    <a:pt x="65" y="125"/>
                  </a:cubicBezTo>
                  <a:cubicBezTo>
                    <a:pt x="65" y="125"/>
                    <a:pt x="65" y="126"/>
                    <a:pt x="65" y="126"/>
                  </a:cubicBezTo>
                  <a:cubicBezTo>
                    <a:pt x="66" y="127"/>
                    <a:pt x="66" y="127"/>
                    <a:pt x="66" y="127"/>
                  </a:cubicBezTo>
                  <a:cubicBezTo>
                    <a:pt x="59" y="130"/>
                    <a:pt x="54" y="132"/>
                    <a:pt x="50" y="133"/>
                  </a:cubicBezTo>
                  <a:cubicBezTo>
                    <a:pt x="47" y="134"/>
                    <a:pt x="45" y="135"/>
                    <a:pt x="43" y="135"/>
                  </a:cubicBezTo>
                  <a:cubicBezTo>
                    <a:pt x="42" y="136"/>
                    <a:pt x="40" y="136"/>
                    <a:pt x="40" y="136"/>
                  </a:cubicBezTo>
                  <a:cubicBezTo>
                    <a:pt x="40" y="136"/>
                    <a:pt x="39" y="137"/>
                    <a:pt x="39" y="137"/>
                  </a:cubicBezTo>
                  <a:cubicBezTo>
                    <a:pt x="39" y="138"/>
                    <a:pt x="39" y="138"/>
                    <a:pt x="39" y="139"/>
                  </a:cubicBezTo>
                  <a:cubicBezTo>
                    <a:pt x="41" y="146"/>
                    <a:pt x="44" y="155"/>
                    <a:pt x="46" y="162"/>
                  </a:cubicBezTo>
                  <a:cubicBezTo>
                    <a:pt x="45" y="162"/>
                    <a:pt x="45" y="162"/>
                    <a:pt x="45" y="162"/>
                  </a:cubicBezTo>
                  <a:cubicBezTo>
                    <a:pt x="45" y="163"/>
                    <a:pt x="45" y="164"/>
                    <a:pt x="46" y="165"/>
                  </a:cubicBezTo>
                  <a:cubicBezTo>
                    <a:pt x="50" y="169"/>
                    <a:pt x="53" y="174"/>
                    <a:pt x="56" y="179"/>
                  </a:cubicBezTo>
                  <a:cubicBezTo>
                    <a:pt x="56" y="180"/>
                    <a:pt x="57" y="180"/>
                    <a:pt x="58" y="180"/>
                  </a:cubicBezTo>
                  <a:cubicBezTo>
                    <a:pt x="58" y="180"/>
                    <a:pt x="58" y="180"/>
                    <a:pt x="58" y="180"/>
                  </a:cubicBezTo>
                  <a:cubicBezTo>
                    <a:pt x="69" y="175"/>
                    <a:pt x="77" y="171"/>
                    <a:pt x="88" y="169"/>
                  </a:cubicBezTo>
                  <a:cubicBezTo>
                    <a:pt x="91" y="173"/>
                    <a:pt x="94" y="178"/>
                    <a:pt x="96" y="184"/>
                  </a:cubicBezTo>
                  <a:cubicBezTo>
                    <a:pt x="99" y="191"/>
                    <a:pt x="102" y="198"/>
                    <a:pt x="104" y="202"/>
                  </a:cubicBezTo>
                  <a:cubicBezTo>
                    <a:pt x="104" y="203"/>
                    <a:pt x="105" y="203"/>
                    <a:pt x="106" y="203"/>
                  </a:cubicBezTo>
                  <a:cubicBezTo>
                    <a:pt x="106" y="203"/>
                    <a:pt x="106" y="203"/>
                    <a:pt x="106" y="203"/>
                  </a:cubicBezTo>
                  <a:cubicBezTo>
                    <a:pt x="107" y="204"/>
                    <a:pt x="107" y="204"/>
                    <a:pt x="107" y="204"/>
                  </a:cubicBezTo>
                  <a:cubicBezTo>
                    <a:pt x="108" y="204"/>
                    <a:pt x="108" y="204"/>
                    <a:pt x="108" y="203"/>
                  </a:cubicBezTo>
                  <a:cubicBezTo>
                    <a:pt x="109" y="203"/>
                    <a:pt x="109" y="203"/>
                    <a:pt x="109" y="203"/>
                  </a:cubicBezTo>
                  <a:cubicBezTo>
                    <a:pt x="109" y="204"/>
                    <a:pt x="109" y="204"/>
                    <a:pt x="109" y="204"/>
                  </a:cubicBezTo>
                  <a:cubicBezTo>
                    <a:pt x="109" y="204"/>
                    <a:pt x="109" y="204"/>
                    <a:pt x="109" y="204"/>
                  </a:cubicBezTo>
                  <a:cubicBezTo>
                    <a:pt x="109" y="204"/>
                    <a:pt x="109" y="204"/>
                    <a:pt x="109" y="204"/>
                  </a:cubicBezTo>
                  <a:cubicBezTo>
                    <a:pt x="110" y="205"/>
                    <a:pt x="110" y="205"/>
                    <a:pt x="110" y="205"/>
                  </a:cubicBezTo>
                  <a:cubicBezTo>
                    <a:pt x="110" y="204"/>
                    <a:pt x="110" y="204"/>
                    <a:pt x="110" y="204"/>
                  </a:cubicBezTo>
                  <a:cubicBezTo>
                    <a:pt x="110" y="204"/>
                    <a:pt x="110" y="204"/>
                    <a:pt x="110" y="204"/>
                  </a:cubicBezTo>
                  <a:cubicBezTo>
                    <a:pt x="110" y="204"/>
                    <a:pt x="110" y="204"/>
                    <a:pt x="110" y="204"/>
                  </a:cubicBezTo>
                  <a:cubicBezTo>
                    <a:pt x="111" y="204"/>
                    <a:pt x="111" y="204"/>
                    <a:pt x="111" y="204"/>
                  </a:cubicBezTo>
                  <a:cubicBezTo>
                    <a:pt x="111" y="203"/>
                    <a:pt x="111" y="203"/>
                    <a:pt x="111" y="202"/>
                  </a:cubicBezTo>
                  <a:cubicBezTo>
                    <a:pt x="115" y="200"/>
                    <a:pt x="119" y="198"/>
                    <a:pt x="124" y="196"/>
                  </a:cubicBezTo>
                  <a:cubicBezTo>
                    <a:pt x="124" y="197"/>
                    <a:pt x="124" y="197"/>
                    <a:pt x="124" y="197"/>
                  </a:cubicBezTo>
                  <a:cubicBezTo>
                    <a:pt x="124" y="197"/>
                    <a:pt x="124" y="197"/>
                    <a:pt x="124" y="197"/>
                  </a:cubicBezTo>
                  <a:cubicBezTo>
                    <a:pt x="125" y="197"/>
                    <a:pt x="125" y="197"/>
                    <a:pt x="125" y="196"/>
                  </a:cubicBezTo>
                  <a:cubicBezTo>
                    <a:pt x="126" y="195"/>
                    <a:pt x="126" y="195"/>
                    <a:pt x="126" y="195"/>
                  </a:cubicBezTo>
                  <a:cubicBezTo>
                    <a:pt x="129" y="194"/>
                    <a:pt x="132" y="193"/>
                    <a:pt x="134" y="192"/>
                  </a:cubicBezTo>
                  <a:cubicBezTo>
                    <a:pt x="135" y="191"/>
                    <a:pt x="135" y="191"/>
                    <a:pt x="136" y="190"/>
                  </a:cubicBezTo>
                  <a:cubicBezTo>
                    <a:pt x="136" y="190"/>
                    <a:pt x="136" y="189"/>
                    <a:pt x="135" y="189"/>
                  </a:cubicBezTo>
                  <a:cubicBezTo>
                    <a:pt x="132" y="184"/>
                    <a:pt x="129" y="179"/>
                    <a:pt x="128" y="173"/>
                  </a:cubicBezTo>
                  <a:cubicBezTo>
                    <a:pt x="128" y="173"/>
                    <a:pt x="129" y="173"/>
                    <a:pt x="129" y="172"/>
                  </a:cubicBezTo>
                  <a:cubicBezTo>
                    <a:pt x="129" y="172"/>
                    <a:pt x="129" y="171"/>
                    <a:pt x="129" y="170"/>
                  </a:cubicBezTo>
                  <a:cubicBezTo>
                    <a:pt x="127" y="165"/>
                    <a:pt x="126" y="161"/>
                    <a:pt x="124" y="157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5" y="157"/>
                    <a:pt x="125" y="156"/>
                    <a:pt x="126" y="156"/>
                  </a:cubicBezTo>
                  <a:cubicBezTo>
                    <a:pt x="129" y="155"/>
                    <a:pt x="135" y="152"/>
                    <a:pt x="141" y="150"/>
                  </a:cubicBezTo>
                  <a:cubicBezTo>
                    <a:pt x="143" y="149"/>
                    <a:pt x="146" y="148"/>
                    <a:pt x="148" y="147"/>
                  </a:cubicBezTo>
                  <a:cubicBezTo>
                    <a:pt x="151" y="147"/>
                    <a:pt x="152" y="146"/>
                    <a:pt x="153" y="146"/>
                  </a:cubicBezTo>
                  <a:cubicBezTo>
                    <a:pt x="154" y="146"/>
                    <a:pt x="155" y="145"/>
                    <a:pt x="155" y="143"/>
                  </a:cubicBezTo>
                  <a:cubicBezTo>
                    <a:pt x="154" y="139"/>
                    <a:pt x="153" y="134"/>
                    <a:pt x="152" y="129"/>
                  </a:cubicBezTo>
                  <a:cubicBezTo>
                    <a:pt x="152" y="129"/>
                    <a:pt x="153" y="128"/>
                    <a:pt x="152" y="127"/>
                  </a:cubicBezTo>
                  <a:cubicBezTo>
                    <a:pt x="152" y="127"/>
                    <a:pt x="151" y="122"/>
                    <a:pt x="149" y="117"/>
                  </a:cubicBezTo>
                  <a:cubicBezTo>
                    <a:pt x="147" y="111"/>
                    <a:pt x="145" y="105"/>
                    <a:pt x="144" y="101"/>
                  </a:cubicBezTo>
                  <a:cubicBezTo>
                    <a:pt x="143" y="101"/>
                    <a:pt x="143" y="100"/>
                    <a:pt x="142" y="100"/>
                  </a:cubicBezTo>
                  <a:cubicBezTo>
                    <a:pt x="142" y="100"/>
                    <a:pt x="142" y="100"/>
                    <a:pt x="142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0" y="101"/>
                    <a:pt x="140" y="101"/>
                    <a:pt x="138" y="102"/>
                  </a:cubicBezTo>
                  <a:cubicBezTo>
                    <a:pt x="134" y="103"/>
                    <a:pt x="126" y="106"/>
                    <a:pt x="111" y="111"/>
                  </a:cubicBezTo>
                  <a:cubicBezTo>
                    <a:pt x="111" y="110"/>
                    <a:pt x="111" y="110"/>
                    <a:pt x="111" y="109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6" y="106"/>
                    <a:pt x="123" y="103"/>
                    <a:pt x="130" y="101"/>
                  </a:cubicBezTo>
                  <a:cubicBezTo>
                    <a:pt x="130" y="102"/>
                    <a:pt x="130" y="102"/>
                    <a:pt x="130" y="102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131" y="102"/>
                    <a:pt x="132" y="102"/>
                    <a:pt x="132" y="101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34" y="100"/>
                    <a:pt x="135" y="99"/>
                    <a:pt x="137" y="99"/>
                  </a:cubicBezTo>
                  <a:cubicBezTo>
                    <a:pt x="138" y="98"/>
                    <a:pt x="138" y="98"/>
                    <a:pt x="139" y="97"/>
                  </a:cubicBezTo>
                  <a:cubicBezTo>
                    <a:pt x="140" y="96"/>
                    <a:pt x="140" y="95"/>
                    <a:pt x="140" y="93"/>
                  </a:cubicBezTo>
                  <a:cubicBezTo>
                    <a:pt x="140" y="91"/>
                    <a:pt x="140" y="89"/>
                    <a:pt x="139" y="87"/>
                  </a:cubicBezTo>
                  <a:cubicBezTo>
                    <a:pt x="139" y="87"/>
                    <a:pt x="139" y="86"/>
                    <a:pt x="139" y="86"/>
                  </a:cubicBezTo>
                  <a:cubicBezTo>
                    <a:pt x="139" y="85"/>
                    <a:pt x="140" y="85"/>
                    <a:pt x="139" y="84"/>
                  </a:cubicBezTo>
                  <a:cubicBezTo>
                    <a:pt x="138" y="76"/>
                    <a:pt x="137" y="69"/>
                    <a:pt x="135" y="61"/>
                  </a:cubicBezTo>
                  <a:cubicBezTo>
                    <a:pt x="135" y="60"/>
                    <a:pt x="134" y="60"/>
                    <a:pt x="134" y="60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3" y="59"/>
                    <a:pt x="132" y="59"/>
                    <a:pt x="132" y="59"/>
                  </a:cubicBezTo>
                  <a:cubicBezTo>
                    <a:pt x="128" y="61"/>
                    <a:pt x="124" y="63"/>
                    <a:pt x="120" y="65"/>
                  </a:cubicBezTo>
                  <a:cubicBezTo>
                    <a:pt x="121" y="61"/>
                    <a:pt x="122" y="57"/>
                    <a:pt x="123" y="53"/>
                  </a:cubicBezTo>
                  <a:cubicBezTo>
                    <a:pt x="124" y="48"/>
                    <a:pt x="125" y="43"/>
                    <a:pt x="127" y="36"/>
                  </a:cubicBezTo>
                  <a:cubicBezTo>
                    <a:pt x="128" y="33"/>
                    <a:pt x="128" y="29"/>
                    <a:pt x="128" y="26"/>
                  </a:cubicBezTo>
                  <a:cubicBezTo>
                    <a:pt x="128" y="25"/>
                    <a:pt x="128" y="25"/>
                    <a:pt x="128" y="24"/>
                  </a:cubicBezTo>
                  <a:cubicBezTo>
                    <a:pt x="128" y="17"/>
                    <a:pt x="127" y="9"/>
                    <a:pt x="126" y="2"/>
                  </a:cubicBezTo>
                  <a:cubicBezTo>
                    <a:pt x="126" y="1"/>
                    <a:pt x="126" y="1"/>
                    <a:pt x="125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0"/>
                    <a:pt x="124" y="0"/>
                    <a:pt x="12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3" name="Rectangle 874"/>
            <p:cNvSpPr>
              <a:spLocks noChangeArrowheads="1"/>
            </p:cNvSpPr>
            <p:nvPr/>
          </p:nvSpPr>
          <p:spPr bwMode="auto">
            <a:xfrm>
              <a:off x="2862" y="2307"/>
              <a:ext cx="1" cy="1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4" name="Freeform 875"/>
            <p:cNvSpPr>
              <a:spLocks/>
            </p:cNvSpPr>
            <p:nvPr/>
          </p:nvSpPr>
          <p:spPr bwMode="auto">
            <a:xfrm>
              <a:off x="2862" y="23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5" name="Freeform 876"/>
            <p:cNvSpPr>
              <a:spLocks noEditPoints="1"/>
            </p:cNvSpPr>
            <p:nvPr/>
          </p:nvSpPr>
          <p:spPr bwMode="auto">
            <a:xfrm>
              <a:off x="4389" y="981"/>
              <a:ext cx="299" cy="417"/>
            </a:xfrm>
            <a:custGeom>
              <a:avLst/>
              <a:gdLst>
                <a:gd name="T0" fmla="*/ 96 w 126"/>
                <a:gd name="T1" fmla="*/ 172 h 176"/>
                <a:gd name="T2" fmla="*/ 94 w 126"/>
                <a:gd name="T3" fmla="*/ 160 h 176"/>
                <a:gd name="T4" fmla="*/ 80 w 126"/>
                <a:gd name="T5" fmla="*/ 170 h 176"/>
                <a:gd name="T6" fmla="*/ 70 w 126"/>
                <a:gd name="T7" fmla="*/ 155 h 176"/>
                <a:gd name="T8" fmla="*/ 121 w 126"/>
                <a:gd name="T9" fmla="*/ 158 h 176"/>
                <a:gd name="T10" fmla="*/ 63 w 126"/>
                <a:gd name="T11" fmla="*/ 164 h 176"/>
                <a:gd name="T12" fmla="*/ 50 w 126"/>
                <a:gd name="T13" fmla="*/ 157 h 176"/>
                <a:gd name="T14" fmla="*/ 49 w 126"/>
                <a:gd name="T15" fmla="*/ 154 h 176"/>
                <a:gd name="T16" fmla="*/ 45 w 126"/>
                <a:gd name="T17" fmla="*/ 141 h 176"/>
                <a:gd name="T18" fmla="*/ 37 w 126"/>
                <a:gd name="T19" fmla="*/ 143 h 176"/>
                <a:gd name="T20" fmla="*/ 30 w 126"/>
                <a:gd name="T21" fmla="*/ 119 h 176"/>
                <a:gd name="T22" fmla="*/ 28 w 126"/>
                <a:gd name="T23" fmla="*/ 118 h 176"/>
                <a:gd name="T24" fmla="*/ 9 w 126"/>
                <a:gd name="T25" fmla="*/ 119 h 176"/>
                <a:gd name="T26" fmla="*/ 20 w 126"/>
                <a:gd name="T27" fmla="*/ 106 h 176"/>
                <a:gd name="T28" fmla="*/ 74 w 126"/>
                <a:gd name="T29" fmla="*/ 104 h 176"/>
                <a:gd name="T30" fmla="*/ 65 w 126"/>
                <a:gd name="T31" fmla="*/ 104 h 176"/>
                <a:gd name="T32" fmla="*/ 75 w 126"/>
                <a:gd name="T33" fmla="*/ 115 h 176"/>
                <a:gd name="T34" fmla="*/ 87 w 126"/>
                <a:gd name="T35" fmla="*/ 114 h 176"/>
                <a:gd name="T36" fmla="*/ 89 w 126"/>
                <a:gd name="T37" fmla="*/ 115 h 176"/>
                <a:gd name="T38" fmla="*/ 5 w 126"/>
                <a:gd name="T39" fmla="*/ 101 h 176"/>
                <a:gd name="T40" fmla="*/ 6 w 126"/>
                <a:gd name="T41" fmla="*/ 81 h 176"/>
                <a:gd name="T42" fmla="*/ 81 w 126"/>
                <a:gd name="T43" fmla="*/ 76 h 176"/>
                <a:gd name="T44" fmla="*/ 67 w 126"/>
                <a:gd name="T45" fmla="*/ 83 h 176"/>
                <a:gd name="T46" fmla="*/ 91 w 126"/>
                <a:gd name="T47" fmla="*/ 76 h 176"/>
                <a:gd name="T48" fmla="*/ 59 w 126"/>
                <a:gd name="T49" fmla="*/ 81 h 176"/>
                <a:gd name="T50" fmla="*/ 64 w 126"/>
                <a:gd name="T51" fmla="*/ 83 h 176"/>
                <a:gd name="T52" fmla="*/ 102 w 126"/>
                <a:gd name="T53" fmla="*/ 75 h 176"/>
                <a:gd name="T54" fmla="*/ 99 w 126"/>
                <a:gd name="T55" fmla="*/ 76 h 176"/>
                <a:gd name="T56" fmla="*/ 22 w 126"/>
                <a:gd name="T57" fmla="*/ 75 h 176"/>
                <a:gd name="T58" fmla="*/ 4 w 126"/>
                <a:gd name="T59" fmla="*/ 76 h 176"/>
                <a:gd name="T60" fmla="*/ 67 w 126"/>
                <a:gd name="T61" fmla="*/ 44 h 176"/>
                <a:gd name="T62" fmla="*/ 112 w 126"/>
                <a:gd name="T63" fmla="*/ 46 h 176"/>
                <a:gd name="T64" fmla="*/ 116 w 126"/>
                <a:gd name="T65" fmla="*/ 37 h 176"/>
                <a:gd name="T66" fmla="*/ 105 w 126"/>
                <a:gd name="T67" fmla="*/ 42 h 176"/>
                <a:gd name="T68" fmla="*/ 85 w 126"/>
                <a:gd name="T69" fmla="*/ 33 h 176"/>
                <a:gd name="T70" fmla="*/ 103 w 126"/>
                <a:gd name="T71" fmla="*/ 33 h 176"/>
                <a:gd name="T72" fmla="*/ 88 w 126"/>
                <a:gd name="T73" fmla="*/ 39 h 176"/>
                <a:gd name="T74" fmla="*/ 120 w 126"/>
                <a:gd name="T75" fmla="*/ 24 h 176"/>
                <a:gd name="T76" fmla="*/ 75 w 126"/>
                <a:gd name="T77" fmla="*/ 56 h 176"/>
                <a:gd name="T78" fmla="*/ 51 w 126"/>
                <a:gd name="T79" fmla="*/ 72 h 176"/>
                <a:gd name="T80" fmla="*/ 50 w 126"/>
                <a:gd name="T81" fmla="*/ 85 h 176"/>
                <a:gd name="T82" fmla="*/ 78 w 126"/>
                <a:gd name="T83" fmla="*/ 100 h 176"/>
                <a:gd name="T84" fmla="*/ 62 w 126"/>
                <a:gd name="T85" fmla="*/ 118 h 176"/>
                <a:gd name="T86" fmla="*/ 97 w 126"/>
                <a:gd name="T87" fmla="*/ 156 h 176"/>
                <a:gd name="T88" fmla="*/ 10 w 126"/>
                <a:gd name="T89" fmla="*/ 101 h 176"/>
                <a:gd name="T90" fmla="*/ 25 w 126"/>
                <a:gd name="T91" fmla="*/ 84 h 176"/>
                <a:gd name="T92" fmla="*/ 23 w 126"/>
                <a:gd name="T93" fmla="*/ 71 h 176"/>
                <a:gd name="T94" fmla="*/ 66 w 126"/>
                <a:gd name="T95" fmla="*/ 6 h 176"/>
                <a:gd name="T96" fmla="*/ 6 w 126"/>
                <a:gd name="T97" fmla="*/ 54 h 176"/>
                <a:gd name="T98" fmla="*/ 0 w 126"/>
                <a:gd name="T99" fmla="*/ 85 h 176"/>
                <a:gd name="T100" fmla="*/ 8 w 126"/>
                <a:gd name="T101" fmla="*/ 86 h 176"/>
                <a:gd name="T102" fmla="*/ 1 w 126"/>
                <a:gd name="T103" fmla="*/ 122 h 176"/>
                <a:gd name="T104" fmla="*/ 6 w 126"/>
                <a:gd name="T105" fmla="*/ 123 h 176"/>
                <a:gd name="T106" fmla="*/ 102 w 126"/>
                <a:gd name="T107" fmla="*/ 176 h 176"/>
                <a:gd name="T108" fmla="*/ 124 w 126"/>
                <a:gd name="T109" fmla="*/ 173 h 176"/>
                <a:gd name="T110" fmla="*/ 125 w 126"/>
                <a:gd name="T111" fmla="*/ 123 h 176"/>
                <a:gd name="T112" fmla="*/ 71 w 126"/>
                <a:gd name="T113" fmla="*/ 124 h 176"/>
                <a:gd name="T114" fmla="*/ 104 w 126"/>
                <a:gd name="T115" fmla="*/ 82 h 176"/>
                <a:gd name="T116" fmla="*/ 105 w 126"/>
                <a:gd name="T117" fmla="*/ 54 h 176"/>
                <a:gd name="T118" fmla="*/ 112 w 126"/>
                <a:gd name="T119" fmla="*/ 51 h 176"/>
                <a:gd name="T120" fmla="*/ 93 w 126"/>
                <a:gd name="T12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6" h="176">
                  <a:moveTo>
                    <a:pt x="116" y="171"/>
                  </a:moveTo>
                  <a:cubicBezTo>
                    <a:pt x="117" y="168"/>
                    <a:pt x="119" y="164"/>
                    <a:pt x="120" y="161"/>
                  </a:cubicBezTo>
                  <a:cubicBezTo>
                    <a:pt x="120" y="163"/>
                    <a:pt x="120" y="166"/>
                    <a:pt x="120" y="168"/>
                  </a:cubicBezTo>
                  <a:cubicBezTo>
                    <a:pt x="120" y="169"/>
                    <a:pt x="120" y="170"/>
                    <a:pt x="120" y="171"/>
                  </a:cubicBezTo>
                  <a:cubicBezTo>
                    <a:pt x="119" y="171"/>
                    <a:pt x="117" y="171"/>
                    <a:pt x="116" y="171"/>
                  </a:cubicBezTo>
                  <a:moveTo>
                    <a:pt x="97" y="160"/>
                  </a:moveTo>
                  <a:cubicBezTo>
                    <a:pt x="99" y="160"/>
                    <a:pt x="101" y="160"/>
                    <a:pt x="102" y="160"/>
                  </a:cubicBezTo>
                  <a:cubicBezTo>
                    <a:pt x="100" y="163"/>
                    <a:pt x="97" y="167"/>
                    <a:pt x="96" y="172"/>
                  </a:cubicBezTo>
                  <a:cubicBezTo>
                    <a:pt x="94" y="172"/>
                    <a:pt x="92" y="171"/>
                    <a:pt x="90" y="171"/>
                  </a:cubicBezTo>
                  <a:cubicBezTo>
                    <a:pt x="91" y="167"/>
                    <a:pt x="93" y="163"/>
                    <a:pt x="96" y="160"/>
                  </a:cubicBezTo>
                  <a:cubicBezTo>
                    <a:pt x="97" y="160"/>
                    <a:pt x="97" y="160"/>
                    <a:pt x="97" y="160"/>
                  </a:cubicBezTo>
                  <a:moveTo>
                    <a:pt x="88" y="171"/>
                  </a:moveTo>
                  <a:cubicBezTo>
                    <a:pt x="86" y="171"/>
                    <a:pt x="84" y="170"/>
                    <a:pt x="82" y="170"/>
                  </a:cubicBezTo>
                  <a:cubicBezTo>
                    <a:pt x="83" y="166"/>
                    <a:pt x="85" y="163"/>
                    <a:pt x="87" y="160"/>
                  </a:cubicBezTo>
                  <a:cubicBezTo>
                    <a:pt x="87" y="159"/>
                    <a:pt x="87" y="159"/>
                    <a:pt x="87" y="159"/>
                  </a:cubicBezTo>
                  <a:cubicBezTo>
                    <a:pt x="89" y="159"/>
                    <a:pt x="91" y="160"/>
                    <a:pt x="94" y="160"/>
                  </a:cubicBezTo>
                  <a:cubicBezTo>
                    <a:pt x="91" y="163"/>
                    <a:pt x="89" y="167"/>
                    <a:pt x="88" y="171"/>
                  </a:cubicBezTo>
                  <a:moveTo>
                    <a:pt x="102" y="172"/>
                  </a:moveTo>
                  <a:cubicBezTo>
                    <a:pt x="100" y="172"/>
                    <a:pt x="99" y="172"/>
                    <a:pt x="98" y="172"/>
                  </a:cubicBezTo>
                  <a:cubicBezTo>
                    <a:pt x="100" y="167"/>
                    <a:pt x="102" y="163"/>
                    <a:pt x="105" y="159"/>
                  </a:cubicBezTo>
                  <a:cubicBezTo>
                    <a:pt x="107" y="159"/>
                    <a:pt x="110" y="159"/>
                    <a:pt x="113" y="158"/>
                  </a:cubicBezTo>
                  <a:cubicBezTo>
                    <a:pt x="110" y="162"/>
                    <a:pt x="107" y="167"/>
                    <a:pt x="105" y="172"/>
                  </a:cubicBezTo>
                  <a:cubicBezTo>
                    <a:pt x="104" y="172"/>
                    <a:pt x="103" y="172"/>
                    <a:pt x="102" y="172"/>
                  </a:cubicBezTo>
                  <a:moveTo>
                    <a:pt x="80" y="170"/>
                  </a:moveTo>
                  <a:cubicBezTo>
                    <a:pt x="78" y="169"/>
                    <a:pt x="75" y="169"/>
                    <a:pt x="73" y="168"/>
                  </a:cubicBezTo>
                  <a:cubicBezTo>
                    <a:pt x="73" y="168"/>
                    <a:pt x="73" y="168"/>
                    <a:pt x="73" y="168"/>
                  </a:cubicBezTo>
                  <a:cubicBezTo>
                    <a:pt x="75" y="164"/>
                    <a:pt x="77" y="161"/>
                    <a:pt x="79" y="158"/>
                  </a:cubicBezTo>
                  <a:cubicBezTo>
                    <a:pt x="81" y="158"/>
                    <a:pt x="83" y="159"/>
                    <a:pt x="85" y="159"/>
                  </a:cubicBezTo>
                  <a:cubicBezTo>
                    <a:pt x="83" y="162"/>
                    <a:pt x="81" y="166"/>
                    <a:pt x="80" y="170"/>
                  </a:cubicBezTo>
                  <a:moveTo>
                    <a:pt x="71" y="167"/>
                  </a:moveTo>
                  <a:cubicBezTo>
                    <a:pt x="69" y="167"/>
                    <a:pt x="67" y="166"/>
                    <a:pt x="65" y="165"/>
                  </a:cubicBezTo>
                  <a:cubicBezTo>
                    <a:pt x="66" y="162"/>
                    <a:pt x="68" y="159"/>
                    <a:pt x="70" y="155"/>
                  </a:cubicBezTo>
                  <a:cubicBezTo>
                    <a:pt x="72" y="156"/>
                    <a:pt x="74" y="157"/>
                    <a:pt x="77" y="157"/>
                  </a:cubicBezTo>
                  <a:cubicBezTo>
                    <a:pt x="75" y="161"/>
                    <a:pt x="73" y="164"/>
                    <a:pt x="71" y="167"/>
                  </a:cubicBezTo>
                  <a:cubicBezTo>
                    <a:pt x="71" y="167"/>
                    <a:pt x="71" y="167"/>
                    <a:pt x="71" y="167"/>
                  </a:cubicBezTo>
                  <a:cubicBezTo>
                    <a:pt x="71" y="167"/>
                    <a:pt x="71" y="167"/>
                    <a:pt x="71" y="167"/>
                  </a:cubicBezTo>
                  <a:moveTo>
                    <a:pt x="107" y="172"/>
                  </a:moveTo>
                  <a:cubicBezTo>
                    <a:pt x="110" y="167"/>
                    <a:pt x="112" y="162"/>
                    <a:pt x="115" y="157"/>
                  </a:cubicBezTo>
                  <a:cubicBezTo>
                    <a:pt x="117" y="157"/>
                    <a:pt x="119" y="156"/>
                    <a:pt x="121" y="155"/>
                  </a:cubicBezTo>
                  <a:cubicBezTo>
                    <a:pt x="121" y="156"/>
                    <a:pt x="121" y="157"/>
                    <a:pt x="121" y="158"/>
                  </a:cubicBezTo>
                  <a:cubicBezTo>
                    <a:pt x="120" y="158"/>
                    <a:pt x="120" y="158"/>
                    <a:pt x="120" y="158"/>
                  </a:cubicBezTo>
                  <a:cubicBezTo>
                    <a:pt x="117" y="162"/>
                    <a:pt x="115" y="167"/>
                    <a:pt x="113" y="171"/>
                  </a:cubicBezTo>
                  <a:cubicBezTo>
                    <a:pt x="111" y="171"/>
                    <a:pt x="109" y="172"/>
                    <a:pt x="107" y="172"/>
                  </a:cubicBezTo>
                  <a:moveTo>
                    <a:pt x="63" y="164"/>
                  </a:moveTo>
                  <a:cubicBezTo>
                    <a:pt x="61" y="163"/>
                    <a:pt x="60" y="163"/>
                    <a:pt x="58" y="162"/>
                  </a:cubicBezTo>
                  <a:cubicBezTo>
                    <a:pt x="60" y="159"/>
                    <a:pt x="62" y="156"/>
                    <a:pt x="64" y="153"/>
                  </a:cubicBezTo>
                  <a:cubicBezTo>
                    <a:pt x="65" y="154"/>
                    <a:pt x="67" y="154"/>
                    <a:pt x="68" y="155"/>
                  </a:cubicBezTo>
                  <a:cubicBezTo>
                    <a:pt x="66" y="158"/>
                    <a:pt x="65" y="161"/>
                    <a:pt x="63" y="164"/>
                  </a:cubicBezTo>
                  <a:cubicBezTo>
                    <a:pt x="63" y="164"/>
                    <a:pt x="63" y="164"/>
                    <a:pt x="63" y="164"/>
                  </a:cubicBezTo>
                  <a:moveTo>
                    <a:pt x="57" y="161"/>
                  </a:moveTo>
                  <a:cubicBezTo>
                    <a:pt x="55" y="160"/>
                    <a:pt x="53" y="159"/>
                    <a:pt x="52" y="158"/>
                  </a:cubicBezTo>
                  <a:cubicBezTo>
                    <a:pt x="53" y="155"/>
                    <a:pt x="55" y="153"/>
                    <a:pt x="57" y="150"/>
                  </a:cubicBezTo>
                  <a:cubicBezTo>
                    <a:pt x="57" y="150"/>
                    <a:pt x="57" y="150"/>
                    <a:pt x="57" y="150"/>
                  </a:cubicBezTo>
                  <a:cubicBezTo>
                    <a:pt x="59" y="151"/>
                    <a:pt x="60" y="152"/>
                    <a:pt x="62" y="152"/>
                  </a:cubicBezTo>
                  <a:cubicBezTo>
                    <a:pt x="60" y="155"/>
                    <a:pt x="58" y="158"/>
                    <a:pt x="57" y="161"/>
                  </a:cubicBezTo>
                  <a:moveTo>
                    <a:pt x="50" y="157"/>
                  </a:moveTo>
                  <a:cubicBezTo>
                    <a:pt x="48" y="155"/>
                    <a:pt x="45" y="153"/>
                    <a:pt x="43" y="151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4" y="147"/>
                    <a:pt x="45" y="145"/>
                    <a:pt x="47" y="142"/>
                  </a:cubicBezTo>
                  <a:cubicBezTo>
                    <a:pt x="48" y="144"/>
                    <a:pt x="49" y="145"/>
                    <a:pt x="51" y="146"/>
                  </a:cubicBezTo>
                  <a:cubicBezTo>
                    <a:pt x="52" y="146"/>
                    <a:pt x="52" y="146"/>
                    <a:pt x="52" y="146"/>
                  </a:cubicBezTo>
                  <a:cubicBezTo>
                    <a:pt x="50" y="148"/>
                    <a:pt x="48" y="151"/>
                    <a:pt x="48" y="153"/>
                  </a:cubicBezTo>
                  <a:cubicBezTo>
                    <a:pt x="47" y="154"/>
                    <a:pt x="48" y="154"/>
                    <a:pt x="48" y="154"/>
                  </a:cubicBezTo>
                  <a:cubicBezTo>
                    <a:pt x="48" y="154"/>
                    <a:pt x="48" y="154"/>
                    <a:pt x="49" y="154"/>
                  </a:cubicBezTo>
                  <a:cubicBezTo>
                    <a:pt x="49" y="154"/>
                    <a:pt x="49" y="154"/>
                    <a:pt x="49" y="154"/>
                  </a:cubicBezTo>
                  <a:cubicBezTo>
                    <a:pt x="50" y="151"/>
                    <a:pt x="52" y="149"/>
                    <a:pt x="53" y="148"/>
                  </a:cubicBezTo>
                  <a:cubicBezTo>
                    <a:pt x="54" y="148"/>
                    <a:pt x="55" y="149"/>
                    <a:pt x="56" y="149"/>
                  </a:cubicBezTo>
                  <a:cubicBezTo>
                    <a:pt x="54" y="151"/>
                    <a:pt x="52" y="154"/>
                    <a:pt x="50" y="157"/>
                  </a:cubicBezTo>
                  <a:moveTo>
                    <a:pt x="41" y="149"/>
                  </a:moveTo>
                  <a:cubicBezTo>
                    <a:pt x="40" y="147"/>
                    <a:pt x="39" y="146"/>
                    <a:pt x="38" y="145"/>
                  </a:cubicBezTo>
                  <a:cubicBezTo>
                    <a:pt x="39" y="142"/>
                    <a:pt x="41" y="140"/>
                    <a:pt x="42" y="137"/>
                  </a:cubicBezTo>
                  <a:cubicBezTo>
                    <a:pt x="43" y="139"/>
                    <a:pt x="44" y="140"/>
                    <a:pt x="45" y="141"/>
                  </a:cubicBezTo>
                  <a:cubicBezTo>
                    <a:pt x="44" y="143"/>
                    <a:pt x="42" y="146"/>
                    <a:pt x="41" y="149"/>
                  </a:cubicBezTo>
                  <a:moveTo>
                    <a:pt x="37" y="143"/>
                  </a:moveTo>
                  <a:cubicBezTo>
                    <a:pt x="35" y="142"/>
                    <a:pt x="34" y="140"/>
                    <a:pt x="34" y="139"/>
                  </a:cubicBezTo>
                  <a:cubicBezTo>
                    <a:pt x="34" y="139"/>
                    <a:pt x="34" y="138"/>
                    <a:pt x="34" y="138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5" y="136"/>
                    <a:pt x="36" y="134"/>
                    <a:pt x="37" y="132"/>
                  </a:cubicBezTo>
                  <a:cubicBezTo>
                    <a:pt x="38" y="133"/>
                    <a:pt x="39" y="134"/>
                    <a:pt x="40" y="136"/>
                  </a:cubicBezTo>
                  <a:cubicBezTo>
                    <a:pt x="39" y="138"/>
                    <a:pt x="38" y="141"/>
                    <a:pt x="37" y="143"/>
                  </a:cubicBezTo>
                  <a:moveTo>
                    <a:pt x="32" y="137"/>
                  </a:moveTo>
                  <a:cubicBezTo>
                    <a:pt x="31" y="135"/>
                    <a:pt x="30" y="133"/>
                    <a:pt x="29" y="131"/>
                  </a:cubicBezTo>
                  <a:cubicBezTo>
                    <a:pt x="30" y="129"/>
                    <a:pt x="31" y="126"/>
                    <a:pt x="32" y="124"/>
                  </a:cubicBezTo>
                  <a:cubicBezTo>
                    <a:pt x="33" y="126"/>
                    <a:pt x="34" y="128"/>
                    <a:pt x="36" y="130"/>
                  </a:cubicBezTo>
                  <a:cubicBezTo>
                    <a:pt x="35" y="132"/>
                    <a:pt x="33" y="134"/>
                    <a:pt x="32" y="137"/>
                  </a:cubicBezTo>
                  <a:moveTo>
                    <a:pt x="28" y="129"/>
                  </a:moveTo>
                  <a:cubicBezTo>
                    <a:pt x="27" y="128"/>
                    <a:pt x="27" y="127"/>
                    <a:pt x="27" y="126"/>
                  </a:cubicBezTo>
                  <a:cubicBezTo>
                    <a:pt x="27" y="123"/>
                    <a:pt x="28" y="121"/>
                    <a:pt x="30" y="119"/>
                  </a:cubicBezTo>
                  <a:cubicBezTo>
                    <a:pt x="30" y="120"/>
                    <a:pt x="31" y="121"/>
                    <a:pt x="31" y="122"/>
                  </a:cubicBezTo>
                  <a:cubicBezTo>
                    <a:pt x="31" y="123"/>
                    <a:pt x="31" y="123"/>
                    <a:pt x="31" y="123"/>
                  </a:cubicBezTo>
                  <a:cubicBezTo>
                    <a:pt x="30" y="125"/>
                    <a:pt x="29" y="127"/>
                    <a:pt x="28" y="129"/>
                  </a:cubicBezTo>
                  <a:moveTo>
                    <a:pt x="26" y="123"/>
                  </a:moveTo>
                  <a:cubicBezTo>
                    <a:pt x="25" y="122"/>
                    <a:pt x="25" y="121"/>
                    <a:pt x="25" y="120"/>
                  </a:cubicBezTo>
                  <a:cubicBezTo>
                    <a:pt x="25" y="115"/>
                    <a:pt x="25" y="112"/>
                    <a:pt x="25" y="109"/>
                  </a:cubicBezTo>
                  <a:cubicBezTo>
                    <a:pt x="26" y="112"/>
                    <a:pt x="27" y="115"/>
                    <a:pt x="29" y="117"/>
                  </a:cubicBezTo>
                  <a:cubicBezTo>
                    <a:pt x="28" y="118"/>
                    <a:pt x="28" y="118"/>
                    <a:pt x="28" y="118"/>
                  </a:cubicBezTo>
                  <a:cubicBezTo>
                    <a:pt x="27" y="119"/>
                    <a:pt x="26" y="121"/>
                    <a:pt x="26" y="123"/>
                  </a:cubicBezTo>
                  <a:moveTo>
                    <a:pt x="6" y="119"/>
                  </a:moveTo>
                  <a:cubicBezTo>
                    <a:pt x="9" y="105"/>
                    <a:pt x="9" y="105"/>
                    <a:pt x="9" y="105"/>
                  </a:cubicBezTo>
                  <a:cubicBezTo>
                    <a:pt x="9" y="105"/>
                    <a:pt x="10" y="105"/>
                    <a:pt x="10" y="105"/>
                  </a:cubicBezTo>
                  <a:cubicBezTo>
                    <a:pt x="11" y="105"/>
                    <a:pt x="12" y="105"/>
                    <a:pt x="12" y="105"/>
                  </a:cubicBezTo>
                  <a:cubicBezTo>
                    <a:pt x="10" y="110"/>
                    <a:pt x="8" y="114"/>
                    <a:pt x="7" y="119"/>
                  </a:cubicBezTo>
                  <a:cubicBezTo>
                    <a:pt x="6" y="119"/>
                    <a:pt x="6" y="119"/>
                    <a:pt x="6" y="119"/>
                  </a:cubicBezTo>
                  <a:moveTo>
                    <a:pt x="9" y="119"/>
                  </a:moveTo>
                  <a:cubicBezTo>
                    <a:pt x="10" y="114"/>
                    <a:pt x="12" y="110"/>
                    <a:pt x="14" y="106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16" y="105"/>
                    <a:pt x="17" y="105"/>
                    <a:pt x="18" y="105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6" y="110"/>
                    <a:pt x="14" y="114"/>
                    <a:pt x="12" y="119"/>
                  </a:cubicBezTo>
                  <a:cubicBezTo>
                    <a:pt x="9" y="119"/>
                    <a:pt x="9" y="119"/>
                    <a:pt x="9" y="119"/>
                  </a:cubicBezTo>
                  <a:moveTo>
                    <a:pt x="15" y="119"/>
                  </a:moveTo>
                  <a:cubicBezTo>
                    <a:pt x="16" y="114"/>
                    <a:pt x="18" y="110"/>
                    <a:pt x="20" y="106"/>
                  </a:cubicBezTo>
                  <a:cubicBezTo>
                    <a:pt x="20" y="105"/>
                    <a:pt x="20" y="105"/>
                    <a:pt x="19" y="105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21" y="104"/>
                    <a:pt x="21" y="104"/>
                    <a:pt x="22" y="104"/>
                  </a:cubicBezTo>
                  <a:cubicBezTo>
                    <a:pt x="22" y="110"/>
                    <a:pt x="21" y="113"/>
                    <a:pt x="21" y="118"/>
                  </a:cubicBezTo>
                  <a:cubicBezTo>
                    <a:pt x="15" y="119"/>
                    <a:pt x="15" y="119"/>
                    <a:pt x="15" y="119"/>
                  </a:cubicBezTo>
                  <a:moveTo>
                    <a:pt x="68" y="115"/>
                  </a:moveTo>
                  <a:cubicBezTo>
                    <a:pt x="68" y="115"/>
                    <a:pt x="68" y="115"/>
                    <a:pt x="68" y="115"/>
                  </a:cubicBezTo>
                  <a:cubicBezTo>
                    <a:pt x="69" y="111"/>
                    <a:pt x="71" y="107"/>
                    <a:pt x="74" y="104"/>
                  </a:cubicBezTo>
                  <a:cubicBezTo>
                    <a:pt x="74" y="104"/>
                    <a:pt x="74" y="104"/>
                    <a:pt x="74" y="104"/>
                  </a:cubicBezTo>
                  <a:cubicBezTo>
                    <a:pt x="75" y="104"/>
                    <a:pt x="77" y="104"/>
                    <a:pt x="78" y="104"/>
                  </a:cubicBezTo>
                  <a:cubicBezTo>
                    <a:pt x="79" y="104"/>
                    <a:pt x="79" y="104"/>
                    <a:pt x="79" y="104"/>
                  </a:cubicBezTo>
                  <a:cubicBezTo>
                    <a:pt x="76" y="108"/>
                    <a:pt x="74" y="111"/>
                    <a:pt x="73" y="115"/>
                  </a:cubicBezTo>
                  <a:cubicBezTo>
                    <a:pt x="68" y="115"/>
                    <a:pt x="68" y="115"/>
                    <a:pt x="68" y="115"/>
                  </a:cubicBezTo>
                  <a:moveTo>
                    <a:pt x="64" y="115"/>
                  </a:moveTo>
                  <a:cubicBezTo>
                    <a:pt x="63" y="113"/>
                    <a:pt x="62" y="112"/>
                    <a:pt x="61" y="111"/>
                  </a:cubicBezTo>
                  <a:cubicBezTo>
                    <a:pt x="62" y="109"/>
                    <a:pt x="64" y="106"/>
                    <a:pt x="65" y="104"/>
                  </a:cubicBezTo>
                  <a:cubicBezTo>
                    <a:pt x="67" y="104"/>
                    <a:pt x="69" y="104"/>
                    <a:pt x="72" y="104"/>
                  </a:cubicBezTo>
                  <a:cubicBezTo>
                    <a:pt x="69" y="107"/>
                    <a:pt x="67" y="111"/>
                    <a:pt x="66" y="115"/>
                  </a:cubicBezTo>
                  <a:cubicBezTo>
                    <a:pt x="64" y="115"/>
                    <a:pt x="64" y="115"/>
                    <a:pt x="64" y="115"/>
                  </a:cubicBezTo>
                  <a:moveTo>
                    <a:pt x="75" y="115"/>
                  </a:moveTo>
                  <a:cubicBezTo>
                    <a:pt x="77" y="111"/>
                    <a:pt x="79" y="108"/>
                    <a:pt x="81" y="104"/>
                  </a:cubicBezTo>
                  <a:cubicBezTo>
                    <a:pt x="83" y="104"/>
                    <a:pt x="85" y="104"/>
                    <a:pt x="87" y="104"/>
                  </a:cubicBezTo>
                  <a:cubicBezTo>
                    <a:pt x="84" y="107"/>
                    <a:pt x="82" y="111"/>
                    <a:pt x="80" y="115"/>
                  </a:cubicBezTo>
                  <a:cubicBezTo>
                    <a:pt x="75" y="115"/>
                    <a:pt x="75" y="115"/>
                    <a:pt x="75" y="115"/>
                  </a:cubicBezTo>
                  <a:moveTo>
                    <a:pt x="60" y="109"/>
                  </a:moveTo>
                  <a:cubicBezTo>
                    <a:pt x="60" y="107"/>
                    <a:pt x="59" y="106"/>
                    <a:pt x="58" y="104"/>
                  </a:cubicBezTo>
                  <a:cubicBezTo>
                    <a:pt x="60" y="104"/>
                    <a:pt x="61" y="104"/>
                    <a:pt x="63" y="104"/>
                  </a:cubicBezTo>
                  <a:cubicBezTo>
                    <a:pt x="62" y="106"/>
                    <a:pt x="61" y="107"/>
                    <a:pt x="60" y="109"/>
                  </a:cubicBezTo>
                  <a:moveTo>
                    <a:pt x="83" y="115"/>
                  </a:moveTo>
                  <a:cubicBezTo>
                    <a:pt x="84" y="111"/>
                    <a:pt x="87" y="107"/>
                    <a:pt x="90" y="104"/>
                  </a:cubicBezTo>
                  <a:cubicBezTo>
                    <a:pt x="91" y="104"/>
                    <a:pt x="92" y="104"/>
                    <a:pt x="94" y="104"/>
                  </a:cubicBezTo>
                  <a:cubicBezTo>
                    <a:pt x="91" y="107"/>
                    <a:pt x="89" y="111"/>
                    <a:pt x="87" y="114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3" y="115"/>
                    <a:pt x="83" y="115"/>
                    <a:pt x="83" y="115"/>
                  </a:cubicBezTo>
                  <a:moveTo>
                    <a:pt x="89" y="115"/>
                  </a:moveTo>
                  <a:cubicBezTo>
                    <a:pt x="91" y="111"/>
                    <a:pt x="93" y="107"/>
                    <a:pt x="96" y="104"/>
                  </a:cubicBezTo>
                  <a:cubicBezTo>
                    <a:pt x="98" y="104"/>
                    <a:pt x="99" y="104"/>
                    <a:pt x="101" y="104"/>
                  </a:cubicBezTo>
                  <a:cubicBezTo>
                    <a:pt x="99" y="107"/>
                    <a:pt x="96" y="111"/>
                    <a:pt x="94" y="115"/>
                  </a:cubicBezTo>
                  <a:cubicBezTo>
                    <a:pt x="89" y="115"/>
                    <a:pt x="89" y="115"/>
                    <a:pt x="89" y="115"/>
                  </a:cubicBezTo>
                  <a:moveTo>
                    <a:pt x="96" y="115"/>
                  </a:moveTo>
                  <a:cubicBezTo>
                    <a:pt x="98" y="111"/>
                    <a:pt x="101" y="108"/>
                    <a:pt x="103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1" y="115"/>
                    <a:pt x="101" y="115"/>
                    <a:pt x="101" y="115"/>
                  </a:cubicBezTo>
                  <a:cubicBezTo>
                    <a:pt x="96" y="115"/>
                    <a:pt x="96" y="115"/>
                    <a:pt x="96" y="115"/>
                  </a:cubicBezTo>
                  <a:moveTo>
                    <a:pt x="5" y="104"/>
                  </a:moveTo>
                  <a:cubicBezTo>
                    <a:pt x="5" y="101"/>
                    <a:pt x="5" y="101"/>
                    <a:pt x="5" y="101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5" y="101"/>
                    <a:pt x="5" y="102"/>
                    <a:pt x="5" y="103"/>
                  </a:cubicBezTo>
                  <a:cubicBezTo>
                    <a:pt x="5" y="104"/>
                    <a:pt x="5" y="104"/>
                    <a:pt x="5" y="104"/>
                  </a:cubicBezTo>
                  <a:moveTo>
                    <a:pt x="6" y="81"/>
                  </a:moveTo>
                  <a:cubicBezTo>
                    <a:pt x="9" y="77"/>
                    <a:pt x="9" y="77"/>
                    <a:pt x="9" y="77"/>
                  </a:cubicBezTo>
                  <a:cubicBezTo>
                    <a:pt x="9" y="77"/>
                    <a:pt x="10" y="77"/>
                    <a:pt x="11" y="77"/>
                  </a:cubicBezTo>
                  <a:cubicBezTo>
                    <a:pt x="10" y="78"/>
                    <a:pt x="9" y="79"/>
                    <a:pt x="8" y="8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6" y="81"/>
                    <a:pt x="6" y="81"/>
                    <a:pt x="6" y="81"/>
                  </a:cubicBezTo>
                  <a:moveTo>
                    <a:pt x="10" y="81"/>
                  </a:moveTo>
                  <a:cubicBezTo>
                    <a:pt x="11" y="80"/>
                    <a:pt x="13" y="78"/>
                    <a:pt x="14" y="76"/>
                  </a:cubicBezTo>
                  <a:cubicBezTo>
                    <a:pt x="15" y="76"/>
                    <a:pt x="16" y="76"/>
                    <a:pt x="17" y="76"/>
                  </a:cubicBezTo>
                  <a:cubicBezTo>
                    <a:pt x="16" y="78"/>
                    <a:pt x="15" y="79"/>
                    <a:pt x="14" y="81"/>
                  </a:cubicBezTo>
                  <a:cubicBezTo>
                    <a:pt x="10" y="81"/>
                    <a:pt x="10" y="81"/>
                    <a:pt x="10" y="81"/>
                  </a:cubicBezTo>
                  <a:moveTo>
                    <a:pt x="73" y="83"/>
                  </a:moveTo>
                  <a:cubicBezTo>
                    <a:pt x="74" y="80"/>
                    <a:pt x="76" y="78"/>
                    <a:pt x="77" y="76"/>
                  </a:cubicBezTo>
                  <a:cubicBezTo>
                    <a:pt x="79" y="76"/>
                    <a:pt x="80" y="76"/>
                    <a:pt x="81" y="76"/>
                  </a:cubicBezTo>
                  <a:cubicBezTo>
                    <a:pt x="81" y="76"/>
                    <a:pt x="82" y="76"/>
                    <a:pt x="83" y="76"/>
                  </a:cubicBezTo>
                  <a:cubicBezTo>
                    <a:pt x="81" y="78"/>
                    <a:pt x="80" y="80"/>
                    <a:pt x="78" y="82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7" y="83"/>
                    <a:pt x="75" y="83"/>
                    <a:pt x="74" y="83"/>
                  </a:cubicBezTo>
                  <a:cubicBezTo>
                    <a:pt x="73" y="83"/>
                    <a:pt x="73" y="83"/>
                    <a:pt x="73" y="83"/>
                  </a:cubicBezTo>
                  <a:moveTo>
                    <a:pt x="71" y="83"/>
                  </a:moveTo>
                  <a:cubicBezTo>
                    <a:pt x="69" y="83"/>
                    <a:pt x="68" y="83"/>
                    <a:pt x="67" y="83"/>
                  </a:cubicBezTo>
                  <a:cubicBezTo>
                    <a:pt x="67" y="83"/>
                    <a:pt x="67" y="83"/>
                    <a:pt x="67" y="83"/>
                  </a:cubicBezTo>
                  <a:cubicBezTo>
                    <a:pt x="68" y="80"/>
                    <a:pt x="70" y="78"/>
                    <a:pt x="72" y="76"/>
                  </a:cubicBezTo>
                  <a:cubicBezTo>
                    <a:pt x="72" y="76"/>
                    <a:pt x="72" y="76"/>
                    <a:pt x="72" y="76"/>
                  </a:cubicBezTo>
                  <a:cubicBezTo>
                    <a:pt x="73" y="76"/>
                    <a:pt x="74" y="76"/>
                    <a:pt x="75" y="76"/>
                  </a:cubicBezTo>
                  <a:cubicBezTo>
                    <a:pt x="74" y="78"/>
                    <a:pt x="72" y="80"/>
                    <a:pt x="71" y="82"/>
                  </a:cubicBezTo>
                  <a:cubicBezTo>
                    <a:pt x="71" y="83"/>
                    <a:pt x="71" y="83"/>
                    <a:pt x="71" y="83"/>
                  </a:cubicBezTo>
                  <a:moveTo>
                    <a:pt x="80" y="83"/>
                  </a:moveTo>
                  <a:cubicBezTo>
                    <a:pt x="82" y="80"/>
                    <a:pt x="83" y="78"/>
                    <a:pt x="85" y="76"/>
                  </a:cubicBezTo>
                  <a:cubicBezTo>
                    <a:pt x="87" y="76"/>
                    <a:pt x="89" y="76"/>
                    <a:pt x="91" y="76"/>
                  </a:cubicBezTo>
                  <a:cubicBezTo>
                    <a:pt x="89" y="78"/>
                    <a:pt x="87" y="80"/>
                    <a:pt x="85" y="82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3" y="83"/>
                    <a:pt x="82" y="83"/>
                    <a:pt x="80" y="83"/>
                  </a:cubicBezTo>
                  <a:moveTo>
                    <a:pt x="54" y="83"/>
                  </a:moveTo>
                  <a:cubicBezTo>
                    <a:pt x="54" y="82"/>
                    <a:pt x="54" y="82"/>
                    <a:pt x="54" y="81"/>
                  </a:cubicBezTo>
                  <a:cubicBezTo>
                    <a:pt x="55" y="79"/>
                    <a:pt x="57" y="77"/>
                    <a:pt x="58" y="76"/>
                  </a:cubicBezTo>
                  <a:cubicBezTo>
                    <a:pt x="59" y="76"/>
                    <a:pt x="61" y="76"/>
                    <a:pt x="62" y="76"/>
                  </a:cubicBezTo>
                  <a:cubicBezTo>
                    <a:pt x="61" y="77"/>
                    <a:pt x="59" y="79"/>
                    <a:pt x="59" y="81"/>
                  </a:cubicBezTo>
                  <a:cubicBezTo>
                    <a:pt x="58" y="82"/>
                    <a:pt x="59" y="82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60" y="83"/>
                    <a:pt x="60" y="82"/>
                    <a:pt x="60" y="82"/>
                  </a:cubicBezTo>
                  <a:cubicBezTo>
                    <a:pt x="61" y="80"/>
                    <a:pt x="63" y="78"/>
                    <a:pt x="64" y="76"/>
                  </a:cubicBezTo>
                  <a:cubicBezTo>
                    <a:pt x="66" y="76"/>
                    <a:pt x="68" y="76"/>
                    <a:pt x="70" y="76"/>
                  </a:cubicBezTo>
                  <a:cubicBezTo>
                    <a:pt x="68" y="77"/>
                    <a:pt x="66" y="80"/>
                    <a:pt x="65" y="82"/>
                  </a:cubicBezTo>
                  <a:cubicBezTo>
                    <a:pt x="65" y="83"/>
                    <a:pt x="65" y="83"/>
                    <a:pt x="65" y="83"/>
                  </a:cubicBezTo>
                  <a:cubicBezTo>
                    <a:pt x="65" y="83"/>
                    <a:pt x="65" y="83"/>
                    <a:pt x="64" y="83"/>
                  </a:cubicBezTo>
                  <a:cubicBezTo>
                    <a:pt x="60" y="83"/>
                    <a:pt x="57" y="83"/>
                    <a:pt x="54" y="83"/>
                  </a:cubicBezTo>
                  <a:moveTo>
                    <a:pt x="54" y="78"/>
                  </a:moveTo>
                  <a:cubicBezTo>
                    <a:pt x="54" y="77"/>
                    <a:pt x="54" y="76"/>
                    <a:pt x="54" y="76"/>
                  </a:cubicBezTo>
                  <a:cubicBezTo>
                    <a:pt x="54" y="76"/>
                    <a:pt x="55" y="76"/>
                    <a:pt x="56" y="76"/>
                  </a:cubicBezTo>
                  <a:cubicBezTo>
                    <a:pt x="55" y="76"/>
                    <a:pt x="54" y="77"/>
                    <a:pt x="54" y="78"/>
                  </a:cubicBezTo>
                  <a:moveTo>
                    <a:pt x="87" y="83"/>
                  </a:moveTo>
                  <a:cubicBezTo>
                    <a:pt x="89" y="80"/>
                    <a:pt x="92" y="78"/>
                    <a:pt x="94" y="76"/>
                  </a:cubicBezTo>
                  <a:cubicBezTo>
                    <a:pt x="97" y="76"/>
                    <a:pt x="99" y="76"/>
                    <a:pt x="102" y="75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99" y="82"/>
                    <a:pt x="99" y="82"/>
                    <a:pt x="99" y="82"/>
                  </a:cubicBezTo>
                  <a:cubicBezTo>
                    <a:pt x="98" y="82"/>
                    <a:pt x="96" y="83"/>
                    <a:pt x="95" y="83"/>
                  </a:cubicBezTo>
                  <a:cubicBezTo>
                    <a:pt x="96" y="81"/>
                    <a:pt x="97" y="79"/>
                    <a:pt x="98" y="78"/>
                  </a:cubicBezTo>
                  <a:cubicBezTo>
                    <a:pt x="99" y="77"/>
                    <a:pt x="99" y="77"/>
                    <a:pt x="99" y="77"/>
                  </a:cubicBezTo>
                  <a:cubicBezTo>
                    <a:pt x="100" y="77"/>
                    <a:pt x="100" y="77"/>
                    <a:pt x="100" y="76"/>
                  </a:cubicBezTo>
                  <a:cubicBezTo>
                    <a:pt x="100" y="76"/>
                    <a:pt x="100" y="76"/>
                    <a:pt x="99" y="76"/>
                  </a:cubicBezTo>
                  <a:cubicBezTo>
                    <a:pt x="99" y="76"/>
                    <a:pt x="99" y="76"/>
                    <a:pt x="99" y="76"/>
                  </a:cubicBezTo>
                  <a:cubicBezTo>
                    <a:pt x="99" y="76"/>
                    <a:pt x="98" y="76"/>
                    <a:pt x="98" y="76"/>
                  </a:cubicBezTo>
                  <a:cubicBezTo>
                    <a:pt x="97" y="76"/>
                    <a:pt x="97" y="76"/>
                    <a:pt x="97" y="76"/>
                  </a:cubicBezTo>
                  <a:cubicBezTo>
                    <a:pt x="95" y="78"/>
                    <a:pt x="94" y="80"/>
                    <a:pt x="92" y="83"/>
                  </a:cubicBezTo>
                  <a:cubicBezTo>
                    <a:pt x="92" y="83"/>
                    <a:pt x="92" y="83"/>
                    <a:pt x="92" y="83"/>
                  </a:cubicBezTo>
                  <a:cubicBezTo>
                    <a:pt x="90" y="83"/>
                    <a:pt x="88" y="83"/>
                    <a:pt x="87" y="83"/>
                  </a:cubicBezTo>
                  <a:moveTo>
                    <a:pt x="16" y="81"/>
                  </a:moveTo>
                  <a:cubicBezTo>
                    <a:pt x="17" y="79"/>
                    <a:pt x="18" y="77"/>
                    <a:pt x="19" y="75"/>
                  </a:cubicBezTo>
                  <a:cubicBezTo>
                    <a:pt x="20" y="75"/>
                    <a:pt x="21" y="75"/>
                    <a:pt x="22" y="75"/>
                  </a:cubicBezTo>
                  <a:cubicBezTo>
                    <a:pt x="22" y="77"/>
                    <a:pt x="22" y="79"/>
                    <a:pt x="21" y="81"/>
                  </a:cubicBezTo>
                  <a:cubicBezTo>
                    <a:pt x="16" y="81"/>
                    <a:pt x="16" y="81"/>
                    <a:pt x="16" y="81"/>
                  </a:cubicBezTo>
                  <a:moveTo>
                    <a:pt x="4" y="76"/>
                  </a:moveTo>
                  <a:cubicBezTo>
                    <a:pt x="4" y="68"/>
                    <a:pt x="4" y="68"/>
                    <a:pt x="4" y="68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5" y="67"/>
                    <a:pt x="5" y="68"/>
                    <a:pt x="5" y="69"/>
                  </a:cubicBezTo>
                  <a:cubicBezTo>
                    <a:pt x="5" y="71"/>
                    <a:pt x="5" y="73"/>
                    <a:pt x="5" y="74"/>
                  </a:cubicBezTo>
                  <a:cubicBezTo>
                    <a:pt x="4" y="76"/>
                    <a:pt x="4" y="76"/>
                    <a:pt x="4" y="76"/>
                  </a:cubicBezTo>
                  <a:moveTo>
                    <a:pt x="61" y="52"/>
                  </a:moveTo>
                  <a:cubicBezTo>
                    <a:pt x="60" y="52"/>
                    <a:pt x="60" y="52"/>
                    <a:pt x="60" y="52"/>
                  </a:cubicBezTo>
                  <a:cubicBezTo>
                    <a:pt x="61" y="50"/>
                    <a:pt x="62" y="49"/>
                    <a:pt x="62" y="48"/>
                  </a:cubicBezTo>
                  <a:cubicBezTo>
                    <a:pt x="62" y="49"/>
                    <a:pt x="62" y="50"/>
                    <a:pt x="61" y="51"/>
                  </a:cubicBezTo>
                  <a:cubicBezTo>
                    <a:pt x="61" y="52"/>
                    <a:pt x="61" y="52"/>
                    <a:pt x="61" y="52"/>
                  </a:cubicBezTo>
                  <a:moveTo>
                    <a:pt x="65" y="52"/>
                  </a:moveTo>
                  <a:cubicBezTo>
                    <a:pt x="64" y="52"/>
                    <a:pt x="64" y="52"/>
                    <a:pt x="63" y="52"/>
                  </a:cubicBezTo>
                  <a:cubicBezTo>
                    <a:pt x="64" y="49"/>
                    <a:pt x="65" y="47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8" y="42"/>
                    <a:pt x="69" y="41"/>
                    <a:pt x="71" y="40"/>
                  </a:cubicBezTo>
                  <a:cubicBezTo>
                    <a:pt x="70" y="43"/>
                    <a:pt x="69" y="46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9"/>
                    <a:pt x="66" y="50"/>
                    <a:pt x="65" y="51"/>
                  </a:cubicBezTo>
                  <a:cubicBezTo>
                    <a:pt x="65" y="52"/>
                    <a:pt x="65" y="52"/>
                    <a:pt x="65" y="52"/>
                  </a:cubicBezTo>
                  <a:cubicBezTo>
                    <a:pt x="65" y="52"/>
                    <a:pt x="65" y="52"/>
                    <a:pt x="65" y="52"/>
                  </a:cubicBezTo>
                  <a:moveTo>
                    <a:pt x="112" y="46"/>
                  </a:moveTo>
                  <a:cubicBezTo>
                    <a:pt x="112" y="46"/>
                    <a:pt x="111" y="46"/>
                    <a:pt x="111" y="45"/>
                  </a:cubicBezTo>
                  <a:cubicBezTo>
                    <a:pt x="113" y="43"/>
                    <a:pt x="115" y="41"/>
                    <a:pt x="118" y="38"/>
                  </a:cubicBezTo>
                  <a:cubicBezTo>
                    <a:pt x="118" y="39"/>
                    <a:pt x="119" y="39"/>
                    <a:pt x="119" y="40"/>
                  </a:cubicBezTo>
                  <a:cubicBezTo>
                    <a:pt x="117" y="42"/>
                    <a:pt x="114" y="44"/>
                    <a:pt x="112" y="46"/>
                  </a:cubicBezTo>
                  <a:moveTo>
                    <a:pt x="109" y="44"/>
                  </a:moveTo>
                  <a:cubicBezTo>
                    <a:pt x="108" y="44"/>
                    <a:pt x="107" y="43"/>
                    <a:pt x="106" y="43"/>
                  </a:cubicBezTo>
                  <a:cubicBezTo>
                    <a:pt x="109" y="40"/>
                    <a:pt x="110" y="38"/>
                    <a:pt x="112" y="35"/>
                  </a:cubicBezTo>
                  <a:cubicBezTo>
                    <a:pt x="113" y="36"/>
                    <a:pt x="115" y="37"/>
                    <a:pt x="116" y="37"/>
                  </a:cubicBezTo>
                  <a:cubicBezTo>
                    <a:pt x="114" y="40"/>
                    <a:pt x="112" y="42"/>
                    <a:pt x="109" y="44"/>
                  </a:cubicBezTo>
                  <a:moveTo>
                    <a:pt x="71" y="45"/>
                  </a:moveTo>
                  <a:cubicBezTo>
                    <a:pt x="72" y="43"/>
                    <a:pt x="73" y="41"/>
                    <a:pt x="73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5" y="37"/>
                    <a:pt x="77" y="36"/>
                    <a:pt x="79" y="35"/>
                  </a:cubicBezTo>
                  <a:cubicBezTo>
                    <a:pt x="77" y="38"/>
                    <a:pt x="76" y="40"/>
                    <a:pt x="75" y="43"/>
                  </a:cubicBezTo>
                  <a:cubicBezTo>
                    <a:pt x="74" y="43"/>
                    <a:pt x="72" y="44"/>
                    <a:pt x="71" y="45"/>
                  </a:cubicBezTo>
                  <a:moveTo>
                    <a:pt x="105" y="42"/>
                  </a:moveTo>
                  <a:cubicBezTo>
                    <a:pt x="103" y="41"/>
                    <a:pt x="102" y="41"/>
                    <a:pt x="100" y="40"/>
                  </a:cubicBezTo>
                  <a:cubicBezTo>
                    <a:pt x="102" y="38"/>
                    <a:pt x="104" y="35"/>
                    <a:pt x="105" y="33"/>
                  </a:cubicBezTo>
                  <a:cubicBezTo>
                    <a:pt x="107" y="33"/>
                    <a:pt x="109" y="34"/>
                    <a:pt x="110" y="35"/>
                  </a:cubicBezTo>
                  <a:cubicBezTo>
                    <a:pt x="109" y="37"/>
                    <a:pt x="107" y="40"/>
                    <a:pt x="105" y="42"/>
                  </a:cubicBezTo>
                  <a:moveTo>
                    <a:pt x="78" y="41"/>
                  </a:moveTo>
                  <a:cubicBezTo>
                    <a:pt x="79" y="39"/>
                    <a:pt x="80" y="37"/>
                    <a:pt x="81" y="35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3" y="34"/>
                    <a:pt x="84" y="33"/>
                    <a:pt x="85" y="33"/>
                  </a:cubicBezTo>
                  <a:cubicBezTo>
                    <a:pt x="86" y="33"/>
                    <a:pt x="87" y="33"/>
                    <a:pt x="87" y="33"/>
                  </a:cubicBezTo>
                  <a:cubicBezTo>
                    <a:pt x="86" y="35"/>
                    <a:pt x="85" y="37"/>
                    <a:pt x="83" y="40"/>
                  </a:cubicBezTo>
                  <a:cubicBezTo>
                    <a:pt x="81" y="40"/>
                    <a:pt x="79" y="41"/>
                    <a:pt x="78" y="41"/>
                  </a:cubicBezTo>
                  <a:moveTo>
                    <a:pt x="98" y="40"/>
                  </a:moveTo>
                  <a:cubicBezTo>
                    <a:pt x="97" y="39"/>
                    <a:pt x="95" y="39"/>
                    <a:pt x="94" y="39"/>
                  </a:cubicBezTo>
                  <a:cubicBezTo>
                    <a:pt x="95" y="37"/>
                    <a:pt x="97" y="35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100" y="32"/>
                    <a:pt x="102" y="32"/>
                    <a:pt x="103" y="33"/>
                  </a:cubicBezTo>
                  <a:cubicBezTo>
                    <a:pt x="102" y="35"/>
                    <a:pt x="100" y="38"/>
                    <a:pt x="98" y="40"/>
                  </a:cubicBezTo>
                  <a:moveTo>
                    <a:pt x="86" y="39"/>
                  </a:moveTo>
                  <a:cubicBezTo>
                    <a:pt x="87" y="37"/>
                    <a:pt x="89" y="35"/>
                    <a:pt x="90" y="32"/>
                  </a:cubicBezTo>
                  <a:cubicBezTo>
                    <a:pt x="92" y="32"/>
                    <a:pt x="94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5" y="34"/>
                    <a:pt x="93" y="37"/>
                    <a:pt x="91" y="39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90" y="39"/>
                    <a:pt x="89" y="39"/>
                    <a:pt x="88" y="39"/>
                  </a:cubicBezTo>
                  <a:cubicBezTo>
                    <a:pt x="87" y="39"/>
                    <a:pt x="86" y="39"/>
                    <a:pt x="86" y="39"/>
                  </a:cubicBezTo>
                  <a:moveTo>
                    <a:pt x="27" y="56"/>
                  </a:moveTo>
                  <a:cubicBezTo>
                    <a:pt x="28" y="56"/>
                    <a:pt x="28" y="55"/>
                    <a:pt x="29" y="54"/>
                  </a:cubicBezTo>
                  <a:cubicBezTo>
                    <a:pt x="33" y="40"/>
                    <a:pt x="43" y="21"/>
                    <a:pt x="68" y="9"/>
                  </a:cubicBezTo>
                  <a:cubicBezTo>
                    <a:pt x="76" y="5"/>
                    <a:pt x="84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103" y="4"/>
                    <a:pt x="112" y="6"/>
                    <a:pt x="121" y="10"/>
                  </a:cubicBezTo>
                  <a:cubicBezTo>
                    <a:pt x="120" y="15"/>
                    <a:pt x="120" y="19"/>
                    <a:pt x="120" y="24"/>
                  </a:cubicBezTo>
                  <a:cubicBezTo>
                    <a:pt x="120" y="28"/>
                    <a:pt x="120" y="32"/>
                    <a:pt x="120" y="35"/>
                  </a:cubicBezTo>
                  <a:cubicBezTo>
                    <a:pt x="113" y="30"/>
                    <a:pt x="104" y="28"/>
                    <a:pt x="96" y="28"/>
                  </a:cubicBezTo>
                  <a:cubicBezTo>
                    <a:pt x="92" y="28"/>
                    <a:pt x="88" y="28"/>
                    <a:pt x="84" y="29"/>
                  </a:cubicBezTo>
                  <a:cubicBezTo>
                    <a:pt x="72" y="32"/>
                    <a:pt x="61" y="41"/>
                    <a:pt x="55" y="53"/>
                  </a:cubicBezTo>
                  <a:cubicBezTo>
                    <a:pt x="55" y="54"/>
                    <a:pt x="55" y="55"/>
                    <a:pt x="56" y="55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63" y="56"/>
                    <a:pt x="69" y="56"/>
                    <a:pt x="75" y="56"/>
                  </a:cubicBezTo>
                  <a:cubicBezTo>
                    <a:pt x="83" y="57"/>
                    <a:pt x="89" y="57"/>
                    <a:pt x="102" y="57"/>
                  </a:cubicBezTo>
                  <a:cubicBezTo>
                    <a:pt x="103" y="61"/>
                    <a:pt x="103" y="67"/>
                    <a:pt x="103" y="72"/>
                  </a:cubicBezTo>
                  <a:cubicBezTo>
                    <a:pt x="95" y="72"/>
                    <a:pt x="88" y="72"/>
                    <a:pt x="81" y="72"/>
                  </a:cubicBezTo>
                  <a:cubicBezTo>
                    <a:pt x="71" y="72"/>
                    <a:pt x="62" y="72"/>
                    <a:pt x="52" y="72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50" y="75"/>
                    <a:pt x="50" y="77"/>
                    <a:pt x="50" y="79"/>
                  </a:cubicBezTo>
                  <a:cubicBezTo>
                    <a:pt x="50" y="81"/>
                    <a:pt x="50" y="83"/>
                    <a:pt x="50" y="85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6"/>
                    <a:pt x="51" y="87"/>
                    <a:pt x="52" y="87"/>
                  </a:cubicBezTo>
                  <a:cubicBezTo>
                    <a:pt x="52" y="87"/>
                    <a:pt x="52" y="87"/>
                    <a:pt x="52" y="87"/>
                  </a:cubicBezTo>
                  <a:cubicBezTo>
                    <a:pt x="55" y="87"/>
                    <a:pt x="59" y="87"/>
                    <a:pt x="64" y="87"/>
                  </a:cubicBezTo>
                  <a:cubicBezTo>
                    <a:pt x="67" y="87"/>
                    <a:pt x="70" y="87"/>
                    <a:pt x="74" y="87"/>
                  </a:cubicBezTo>
                  <a:cubicBezTo>
                    <a:pt x="80" y="87"/>
                    <a:pt x="87" y="87"/>
                    <a:pt x="92" y="87"/>
                  </a:cubicBezTo>
                  <a:cubicBezTo>
                    <a:pt x="97" y="86"/>
                    <a:pt x="100" y="86"/>
                    <a:pt x="103" y="86"/>
                  </a:cubicBezTo>
                  <a:cubicBezTo>
                    <a:pt x="104" y="90"/>
                    <a:pt x="104" y="95"/>
                    <a:pt x="105" y="100"/>
                  </a:cubicBezTo>
                  <a:cubicBezTo>
                    <a:pt x="94" y="100"/>
                    <a:pt x="86" y="100"/>
                    <a:pt x="78" y="100"/>
                  </a:cubicBezTo>
                  <a:cubicBezTo>
                    <a:pt x="72" y="100"/>
                    <a:pt x="65" y="100"/>
                    <a:pt x="57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1"/>
                    <a:pt x="54" y="101"/>
                    <a:pt x="54" y="102"/>
                  </a:cubicBezTo>
                  <a:cubicBezTo>
                    <a:pt x="54" y="102"/>
                    <a:pt x="54" y="103"/>
                    <a:pt x="54" y="103"/>
                  </a:cubicBezTo>
                  <a:cubicBezTo>
                    <a:pt x="55" y="108"/>
                    <a:pt x="57" y="112"/>
                    <a:pt x="60" y="116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8"/>
                    <a:pt x="61" y="118"/>
                    <a:pt x="62" y="118"/>
                  </a:cubicBezTo>
                  <a:cubicBezTo>
                    <a:pt x="64" y="121"/>
                    <a:pt x="66" y="124"/>
                    <a:pt x="69" y="127"/>
                  </a:cubicBezTo>
                  <a:cubicBezTo>
                    <a:pt x="75" y="133"/>
                    <a:pt x="84" y="136"/>
                    <a:pt x="94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100" y="136"/>
                    <a:pt x="106" y="135"/>
                    <a:pt x="111" y="134"/>
                  </a:cubicBezTo>
                  <a:cubicBezTo>
                    <a:pt x="115" y="132"/>
                    <a:pt x="118" y="130"/>
                    <a:pt x="121" y="127"/>
                  </a:cubicBezTo>
                  <a:cubicBezTo>
                    <a:pt x="121" y="135"/>
                    <a:pt x="121" y="143"/>
                    <a:pt x="122" y="151"/>
                  </a:cubicBezTo>
                  <a:cubicBezTo>
                    <a:pt x="115" y="154"/>
                    <a:pt x="106" y="156"/>
                    <a:pt x="97" y="156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80" y="156"/>
                    <a:pt x="62" y="150"/>
                    <a:pt x="53" y="143"/>
                  </a:cubicBezTo>
                  <a:cubicBezTo>
                    <a:pt x="40" y="133"/>
                    <a:pt x="31" y="118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1"/>
                    <a:pt x="27" y="100"/>
                    <a:pt x="26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5" y="100"/>
                    <a:pt x="25" y="100"/>
                    <a:pt x="25" y="100"/>
                  </a:cubicBezTo>
                  <a:cubicBezTo>
                    <a:pt x="22" y="100"/>
                    <a:pt x="16" y="101"/>
                    <a:pt x="10" y="101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10" y="101"/>
                    <a:pt x="10" y="101"/>
                    <a:pt x="9" y="101"/>
                  </a:cubicBezTo>
                  <a:cubicBezTo>
                    <a:pt x="9" y="100"/>
                    <a:pt x="9" y="99"/>
                    <a:pt x="9" y="98"/>
                  </a:cubicBezTo>
                  <a:cubicBezTo>
                    <a:pt x="9" y="95"/>
                    <a:pt x="9" y="93"/>
                    <a:pt x="10" y="90"/>
                  </a:cubicBezTo>
                  <a:cubicBezTo>
                    <a:pt x="14" y="89"/>
                    <a:pt x="18" y="89"/>
                    <a:pt x="23" y="8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4" y="88"/>
                    <a:pt x="25" y="88"/>
                    <a:pt x="25" y="86"/>
                  </a:cubicBezTo>
                  <a:cubicBezTo>
                    <a:pt x="25" y="86"/>
                    <a:pt x="25" y="85"/>
                    <a:pt x="25" y="84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25" y="79"/>
                    <a:pt x="25" y="76"/>
                    <a:pt x="26" y="73"/>
                  </a:cubicBezTo>
                  <a:cubicBezTo>
                    <a:pt x="26" y="72"/>
                    <a:pt x="25" y="71"/>
                    <a:pt x="24" y="71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18" y="71"/>
                    <a:pt x="13" y="72"/>
                    <a:pt x="9" y="73"/>
                  </a:cubicBezTo>
                  <a:cubicBezTo>
                    <a:pt x="9" y="72"/>
                    <a:pt x="9" y="70"/>
                    <a:pt x="9" y="69"/>
                  </a:cubicBezTo>
                  <a:cubicBezTo>
                    <a:pt x="9" y="65"/>
                    <a:pt x="9" y="60"/>
                    <a:pt x="10" y="57"/>
                  </a:cubicBezTo>
                  <a:cubicBezTo>
                    <a:pt x="16" y="56"/>
                    <a:pt x="21" y="56"/>
                    <a:pt x="26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7" y="56"/>
                    <a:pt x="27" y="56"/>
                    <a:pt x="27" y="56"/>
                  </a:cubicBezTo>
                  <a:moveTo>
                    <a:pt x="93" y="0"/>
                  </a:moveTo>
                  <a:cubicBezTo>
                    <a:pt x="84" y="0"/>
                    <a:pt x="75" y="2"/>
                    <a:pt x="66" y="6"/>
                  </a:cubicBezTo>
                  <a:cubicBezTo>
                    <a:pt x="41" y="18"/>
                    <a:pt x="30" y="37"/>
                    <a:pt x="25" y="52"/>
                  </a:cubicBezTo>
                  <a:cubicBezTo>
                    <a:pt x="20" y="52"/>
                    <a:pt x="14" y="53"/>
                    <a:pt x="8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17" y="85"/>
                    <a:pt x="12" y="8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2" y="100"/>
                    <a:pt x="2" y="100"/>
                    <a:pt x="2" y="100"/>
                  </a:cubicBezTo>
                  <a:cubicBezTo>
                    <a:pt x="1" y="100"/>
                    <a:pt x="1" y="100"/>
                    <a:pt x="1" y="100"/>
                  </a:cubicBezTo>
                  <a:cubicBezTo>
                    <a:pt x="1" y="121"/>
                    <a:pt x="1" y="121"/>
                    <a:pt x="1" y="121"/>
                  </a:cubicBezTo>
                  <a:cubicBezTo>
                    <a:pt x="1" y="122"/>
                    <a:pt x="1" y="122"/>
                    <a:pt x="1" y="122"/>
                  </a:cubicBezTo>
                  <a:cubicBezTo>
                    <a:pt x="2" y="122"/>
                    <a:pt x="2" y="122"/>
                    <a:pt x="2" y="122"/>
                  </a:cubicBezTo>
                  <a:cubicBezTo>
                    <a:pt x="2" y="122"/>
                    <a:pt x="2" y="122"/>
                    <a:pt x="2" y="122"/>
                  </a:cubicBezTo>
                  <a:cubicBezTo>
                    <a:pt x="2" y="123"/>
                    <a:pt x="2" y="123"/>
                    <a:pt x="2" y="123"/>
                  </a:cubicBezTo>
                  <a:cubicBezTo>
                    <a:pt x="2" y="123"/>
                    <a:pt x="2" y="123"/>
                    <a:pt x="2" y="123"/>
                  </a:cubicBezTo>
                  <a:cubicBezTo>
                    <a:pt x="2" y="123"/>
                    <a:pt x="3" y="123"/>
                    <a:pt x="3" y="123"/>
                  </a:cubicBezTo>
                  <a:cubicBezTo>
                    <a:pt x="3" y="123"/>
                    <a:pt x="3" y="123"/>
                    <a:pt x="3" y="123"/>
                  </a:cubicBezTo>
                  <a:cubicBezTo>
                    <a:pt x="3" y="123"/>
                    <a:pt x="3" y="123"/>
                    <a:pt x="3" y="123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4"/>
                    <a:pt x="7" y="124"/>
                    <a:pt x="7" y="123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24" y="129"/>
                    <a:pt x="29" y="142"/>
                    <a:pt x="40" y="153"/>
                  </a:cubicBezTo>
                  <a:cubicBezTo>
                    <a:pt x="53" y="165"/>
                    <a:pt x="72" y="176"/>
                    <a:pt x="102" y="176"/>
                  </a:cubicBezTo>
                  <a:cubicBezTo>
                    <a:pt x="102" y="176"/>
                    <a:pt x="102" y="176"/>
                    <a:pt x="102" y="176"/>
                  </a:cubicBezTo>
                  <a:cubicBezTo>
                    <a:pt x="108" y="176"/>
                    <a:pt x="115" y="175"/>
                    <a:pt x="122" y="174"/>
                  </a:cubicBezTo>
                  <a:cubicBezTo>
                    <a:pt x="122" y="174"/>
                    <a:pt x="122" y="174"/>
                    <a:pt x="122" y="174"/>
                  </a:cubicBezTo>
                  <a:cubicBezTo>
                    <a:pt x="122" y="174"/>
                    <a:pt x="122" y="174"/>
                    <a:pt x="122" y="174"/>
                  </a:cubicBezTo>
                  <a:cubicBezTo>
                    <a:pt x="122" y="174"/>
                    <a:pt x="122" y="174"/>
                    <a:pt x="122" y="17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24" y="173"/>
                    <a:pt x="124" y="173"/>
                    <a:pt x="124" y="173"/>
                  </a:cubicBezTo>
                  <a:cubicBezTo>
                    <a:pt x="124" y="173"/>
                    <a:pt x="124" y="173"/>
                    <a:pt x="124" y="173"/>
                  </a:cubicBezTo>
                  <a:cubicBezTo>
                    <a:pt x="124" y="173"/>
                    <a:pt x="124" y="173"/>
                    <a:pt x="124" y="173"/>
                  </a:cubicBezTo>
                  <a:cubicBezTo>
                    <a:pt x="124" y="172"/>
                    <a:pt x="124" y="172"/>
                    <a:pt x="124" y="172"/>
                  </a:cubicBezTo>
                  <a:cubicBezTo>
                    <a:pt x="124" y="172"/>
                    <a:pt x="124" y="172"/>
                    <a:pt x="124" y="172"/>
                  </a:cubicBezTo>
                  <a:cubicBezTo>
                    <a:pt x="124" y="171"/>
                    <a:pt x="124" y="169"/>
                    <a:pt x="124" y="168"/>
                  </a:cubicBezTo>
                  <a:cubicBezTo>
                    <a:pt x="124" y="163"/>
                    <a:pt x="125" y="158"/>
                    <a:pt x="125" y="153"/>
                  </a:cubicBezTo>
                  <a:cubicBezTo>
                    <a:pt x="125" y="153"/>
                    <a:pt x="126" y="152"/>
                    <a:pt x="126" y="152"/>
                  </a:cubicBezTo>
                  <a:cubicBezTo>
                    <a:pt x="125" y="142"/>
                    <a:pt x="125" y="133"/>
                    <a:pt x="125" y="123"/>
                  </a:cubicBezTo>
                  <a:cubicBezTo>
                    <a:pt x="125" y="122"/>
                    <a:pt x="125" y="122"/>
                    <a:pt x="125" y="122"/>
                  </a:cubicBezTo>
                  <a:cubicBezTo>
                    <a:pt x="125" y="121"/>
                    <a:pt x="124" y="121"/>
                    <a:pt x="124" y="120"/>
                  </a:cubicBezTo>
                  <a:cubicBezTo>
                    <a:pt x="123" y="120"/>
                    <a:pt x="123" y="120"/>
                    <a:pt x="123" y="120"/>
                  </a:cubicBezTo>
                  <a:cubicBezTo>
                    <a:pt x="122" y="120"/>
                    <a:pt x="122" y="121"/>
                    <a:pt x="121" y="121"/>
                  </a:cubicBezTo>
                  <a:cubicBezTo>
                    <a:pt x="119" y="125"/>
                    <a:pt x="115" y="128"/>
                    <a:pt x="110" y="130"/>
                  </a:cubicBezTo>
                  <a:cubicBezTo>
                    <a:pt x="105" y="132"/>
                    <a:pt x="100" y="132"/>
                    <a:pt x="94" y="132"/>
                  </a:cubicBezTo>
                  <a:cubicBezTo>
                    <a:pt x="94" y="132"/>
                    <a:pt x="94" y="132"/>
                    <a:pt x="94" y="132"/>
                  </a:cubicBezTo>
                  <a:cubicBezTo>
                    <a:pt x="85" y="132"/>
                    <a:pt x="77" y="129"/>
                    <a:pt x="71" y="124"/>
                  </a:cubicBezTo>
                  <a:cubicBezTo>
                    <a:pt x="69" y="122"/>
                    <a:pt x="68" y="120"/>
                    <a:pt x="66" y="118"/>
                  </a:cubicBezTo>
                  <a:cubicBezTo>
                    <a:pt x="102" y="118"/>
                    <a:pt x="102" y="118"/>
                    <a:pt x="102" y="118"/>
                  </a:cubicBezTo>
                  <a:cubicBezTo>
                    <a:pt x="103" y="118"/>
                    <a:pt x="104" y="118"/>
                    <a:pt x="104" y="117"/>
                  </a:cubicBezTo>
                  <a:cubicBezTo>
                    <a:pt x="108" y="102"/>
                    <a:pt x="108" y="102"/>
                    <a:pt x="108" y="102"/>
                  </a:cubicBezTo>
                  <a:cubicBezTo>
                    <a:pt x="108" y="102"/>
                    <a:pt x="108" y="102"/>
                    <a:pt x="108" y="102"/>
                  </a:cubicBezTo>
                  <a:cubicBezTo>
                    <a:pt x="108" y="102"/>
                    <a:pt x="108" y="102"/>
                    <a:pt x="108" y="102"/>
                  </a:cubicBezTo>
                  <a:cubicBezTo>
                    <a:pt x="108" y="95"/>
                    <a:pt x="108" y="89"/>
                    <a:pt x="106" y="83"/>
                  </a:cubicBezTo>
                  <a:cubicBezTo>
                    <a:pt x="106" y="83"/>
                    <a:pt x="105" y="82"/>
                    <a:pt x="104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3" y="82"/>
                    <a:pt x="103" y="82"/>
                    <a:pt x="103" y="82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07" y="73"/>
                    <a:pt x="107" y="73"/>
                    <a:pt x="107" y="73"/>
                  </a:cubicBezTo>
                  <a:cubicBezTo>
                    <a:pt x="107" y="73"/>
                    <a:pt x="107" y="73"/>
                    <a:pt x="107" y="73"/>
                  </a:cubicBezTo>
                  <a:cubicBezTo>
                    <a:pt x="107" y="68"/>
                    <a:pt x="107" y="60"/>
                    <a:pt x="105" y="54"/>
                  </a:cubicBezTo>
                  <a:cubicBezTo>
                    <a:pt x="105" y="53"/>
                    <a:pt x="104" y="53"/>
                    <a:pt x="103" y="53"/>
                  </a:cubicBezTo>
                  <a:cubicBezTo>
                    <a:pt x="90" y="53"/>
                    <a:pt x="83" y="53"/>
                    <a:pt x="76" y="52"/>
                  </a:cubicBezTo>
                  <a:cubicBezTo>
                    <a:pt x="73" y="52"/>
                    <a:pt x="71" y="52"/>
                    <a:pt x="69" y="52"/>
                  </a:cubicBezTo>
                  <a:cubicBezTo>
                    <a:pt x="74" y="47"/>
                    <a:pt x="81" y="43"/>
                    <a:pt x="88" y="43"/>
                  </a:cubicBezTo>
                  <a:cubicBezTo>
                    <a:pt x="89" y="43"/>
                    <a:pt x="90" y="43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98" y="43"/>
                    <a:pt x="106" y="45"/>
                    <a:pt x="111" y="50"/>
                  </a:cubicBezTo>
                  <a:cubicBezTo>
                    <a:pt x="111" y="51"/>
                    <a:pt x="112" y="51"/>
                    <a:pt x="112" y="51"/>
                  </a:cubicBezTo>
                  <a:cubicBezTo>
                    <a:pt x="112" y="51"/>
                    <a:pt x="113" y="51"/>
                    <a:pt x="113" y="50"/>
                  </a:cubicBezTo>
                  <a:cubicBezTo>
                    <a:pt x="117" y="47"/>
                    <a:pt x="120" y="45"/>
                    <a:pt x="123" y="42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0"/>
                    <a:pt x="124" y="39"/>
                  </a:cubicBezTo>
                  <a:cubicBezTo>
                    <a:pt x="124" y="34"/>
                    <a:pt x="124" y="29"/>
                    <a:pt x="124" y="24"/>
                  </a:cubicBezTo>
                  <a:cubicBezTo>
                    <a:pt x="124" y="19"/>
                    <a:pt x="124" y="14"/>
                    <a:pt x="125" y="9"/>
                  </a:cubicBezTo>
                  <a:cubicBezTo>
                    <a:pt x="125" y="8"/>
                    <a:pt x="124" y="8"/>
                    <a:pt x="124" y="7"/>
                  </a:cubicBezTo>
                  <a:cubicBezTo>
                    <a:pt x="114" y="2"/>
                    <a:pt x="104" y="0"/>
                    <a:pt x="9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6" name="Freeform 877"/>
            <p:cNvSpPr>
              <a:spLocks noEditPoints="1"/>
            </p:cNvSpPr>
            <p:nvPr/>
          </p:nvSpPr>
          <p:spPr bwMode="auto">
            <a:xfrm>
              <a:off x="3565" y="707"/>
              <a:ext cx="609" cy="253"/>
            </a:xfrm>
            <a:custGeom>
              <a:avLst/>
              <a:gdLst>
                <a:gd name="T0" fmla="*/ 16 w 257"/>
                <a:gd name="T1" fmla="*/ 100 h 107"/>
                <a:gd name="T2" fmla="*/ 181 w 257"/>
                <a:gd name="T3" fmla="*/ 95 h 107"/>
                <a:gd name="T4" fmla="*/ 9 w 257"/>
                <a:gd name="T5" fmla="*/ 94 h 107"/>
                <a:gd name="T6" fmla="*/ 19 w 257"/>
                <a:gd name="T7" fmla="*/ 95 h 107"/>
                <a:gd name="T8" fmla="*/ 4 w 257"/>
                <a:gd name="T9" fmla="*/ 90 h 107"/>
                <a:gd name="T10" fmla="*/ 8 w 257"/>
                <a:gd name="T11" fmla="*/ 93 h 107"/>
                <a:gd name="T12" fmla="*/ 169 w 257"/>
                <a:gd name="T13" fmla="*/ 87 h 107"/>
                <a:gd name="T14" fmla="*/ 6 w 257"/>
                <a:gd name="T15" fmla="*/ 86 h 107"/>
                <a:gd name="T16" fmla="*/ 181 w 257"/>
                <a:gd name="T17" fmla="*/ 86 h 107"/>
                <a:gd name="T18" fmla="*/ 177 w 257"/>
                <a:gd name="T19" fmla="*/ 81 h 107"/>
                <a:gd name="T20" fmla="*/ 241 w 257"/>
                <a:gd name="T21" fmla="*/ 76 h 107"/>
                <a:gd name="T22" fmla="*/ 168 w 257"/>
                <a:gd name="T23" fmla="*/ 76 h 107"/>
                <a:gd name="T24" fmla="*/ 180 w 257"/>
                <a:gd name="T25" fmla="*/ 79 h 107"/>
                <a:gd name="T26" fmla="*/ 179 w 257"/>
                <a:gd name="T27" fmla="*/ 66 h 107"/>
                <a:gd name="T28" fmla="*/ 156 w 257"/>
                <a:gd name="T29" fmla="*/ 67 h 107"/>
                <a:gd name="T30" fmla="*/ 59 w 257"/>
                <a:gd name="T31" fmla="*/ 65 h 107"/>
                <a:gd name="T32" fmla="*/ 25 w 257"/>
                <a:gd name="T33" fmla="*/ 94 h 107"/>
                <a:gd name="T34" fmla="*/ 25 w 257"/>
                <a:gd name="T35" fmla="*/ 93 h 107"/>
                <a:gd name="T36" fmla="*/ 166 w 257"/>
                <a:gd name="T37" fmla="*/ 60 h 107"/>
                <a:gd name="T38" fmla="*/ 153 w 257"/>
                <a:gd name="T39" fmla="*/ 66 h 107"/>
                <a:gd name="T40" fmla="*/ 164 w 257"/>
                <a:gd name="T41" fmla="*/ 58 h 107"/>
                <a:gd name="T42" fmla="*/ 142 w 257"/>
                <a:gd name="T43" fmla="*/ 61 h 107"/>
                <a:gd name="T44" fmla="*/ 141 w 257"/>
                <a:gd name="T45" fmla="*/ 61 h 107"/>
                <a:gd name="T46" fmla="*/ 67 w 257"/>
                <a:gd name="T47" fmla="*/ 67 h 107"/>
                <a:gd name="T48" fmla="*/ 116 w 257"/>
                <a:gd name="T49" fmla="*/ 57 h 107"/>
                <a:gd name="T50" fmla="*/ 76 w 257"/>
                <a:gd name="T51" fmla="*/ 63 h 107"/>
                <a:gd name="T52" fmla="*/ 88 w 257"/>
                <a:gd name="T53" fmla="*/ 60 h 107"/>
                <a:gd name="T54" fmla="*/ 87 w 257"/>
                <a:gd name="T55" fmla="*/ 60 h 107"/>
                <a:gd name="T56" fmla="*/ 118 w 257"/>
                <a:gd name="T57" fmla="*/ 50 h 107"/>
                <a:gd name="T58" fmla="*/ 179 w 257"/>
                <a:gd name="T59" fmla="*/ 25 h 107"/>
                <a:gd name="T60" fmla="*/ 179 w 257"/>
                <a:gd name="T61" fmla="*/ 25 h 107"/>
                <a:gd name="T62" fmla="*/ 172 w 257"/>
                <a:gd name="T63" fmla="*/ 13 h 107"/>
                <a:gd name="T64" fmla="*/ 181 w 257"/>
                <a:gd name="T65" fmla="*/ 29 h 107"/>
                <a:gd name="T66" fmla="*/ 185 w 257"/>
                <a:gd name="T67" fmla="*/ 94 h 107"/>
                <a:gd name="T68" fmla="*/ 182 w 257"/>
                <a:gd name="T69" fmla="*/ 63 h 107"/>
                <a:gd name="T70" fmla="*/ 58 w 257"/>
                <a:gd name="T71" fmla="*/ 61 h 107"/>
                <a:gd name="T72" fmla="*/ 11 w 257"/>
                <a:gd name="T73" fmla="*/ 81 h 107"/>
                <a:gd name="T74" fmla="*/ 129 w 257"/>
                <a:gd name="T75" fmla="*/ 18 h 107"/>
                <a:gd name="T76" fmla="*/ 180 w 257"/>
                <a:gd name="T77" fmla="*/ 29 h 107"/>
                <a:gd name="T78" fmla="*/ 181 w 257"/>
                <a:gd name="T79" fmla="*/ 5 h 107"/>
                <a:gd name="T80" fmla="*/ 168 w 257"/>
                <a:gd name="T81" fmla="*/ 9 h 107"/>
                <a:gd name="T82" fmla="*/ 52 w 257"/>
                <a:gd name="T83" fmla="*/ 37 h 107"/>
                <a:gd name="T84" fmla="*/ 0 w 257"/>
                <a:gd name="T85" fmla="*/ 89 h 107"/>
                <a:gd name="T86" fmla="*/ 17 w 257"/>
                <a:gd name="T87" fmla="*/ 104 h 107"/>
                <a:gd name="T88" fmla="*/ 111 w 257"/>
                <a:gd name="T89" fmla="*/ 61 h 107"/>
                <a:gd name="T90" fmla="*/ 166 w 257"/>
                <a:gd name="T91" fmla="*/ 105 h 107"/>
                <a:gd name="T92" fmla="*/ 167 w 257"/>
                <a:gd name="T93" fmla="*/ 106 h 107"/>
                <a:gd name="T94" fmla="*/ 168 w 257"/>
                <a:gd name="T95" fmla="*/ 107 h 107"/>
                <a:gd name="T96" fmla="*/ 169 w 257"/>
                <a:gd name="T97" fmla="*/ 107 h 107"/>
                <a:gd name="T98" fmla="*/ 235 w 257"/>
                <a:gd name="T99" fmla="*/ 84 h 107"/>
                <a:gd name="T100" fmla="*/ 257 w 257"/>
                <a:gd name="T101" fmla="*/ 6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7" h="107">
                  <a:moveTo>
                    <a:pt x="16" y="100"/>
                  </a:moveTo>
                  <a:cubicBezTo>
                    <a:pt x="16" y="100"/>
                    <a:pt x="15" y="99"/>
                    <a:pt x="14" y="98"/>
                  </a:cubicBezTo>
                  <a:cubicBezTo>
                    <a:pt x="15" y="98"/>
                    <a:pt x="17" y="98"/>
                    <a:pt x="18" y="97"/>
                  </a:cubicBezTo>
                  <a:cubicBezTo>
                    <a:pt x="17" y="98"/>
                    <a:pt x="17" y="99"/>
                    <a:pt x="16" y="100"/>
                  </a:cubicBezTo>
                  <a:moveTo>
                    <a:pt x="170" y="102"/>
                  </a:moveTo>
                  <a:cubicBezTo>
                    <a:pt x="170" y="100"/>
                    <a:pt x="169" y="97"/>
                    <a:pt x="169" y="95"/>
                  </a:cubicBezTo>
                  <a:cubicBezTo>
                    <a:pt x="173" y="95"/>
                    <a:pt x="177" y="95"/>
                    <a:pt x="181" y="95"/>
                  </a:cubicBezTo>
                  <a:cubicBezTo>
                    <a:pt x="181" y="95"/>
                    <a:pt x="181" y="95"/>
                    <a:pt x="181" y="95"/>
                  </a:cubicBezTo>
                  <a:cubicBezTo>
                    <a:pt x="178" y="97"/>
                    <a:pt x="173" y="100"/>
                    <a:pt x="170" y="102"/>
                  </a:cubicBezTo>
                  <a:moveTo>
                    <a:pt x="13" y="97"/>
                  </a:moveTo>
                  <a:cubicBezTo>
                    <a:pt x="12" y="96"/>
                    <a:pt x="11" y="95"/>
                    <a:pt x="10" y="95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12" y="94"/>
                    <a:pt x="14" y="93"/>
                    <a:pt x="16" y="91"/>
                  </a:cubicBezTo>
                  <a:cubicBezTo>
                    <a:pt x="17" y="92"/>
                    <a:pt x="18" y="92"/>
                    <a:pt x="19" y="93"/>
                  </a:cubicBezTo>
                  <a:cubicBezTo>
                    <a:pt x="19" y="93"/>
                    <a:pt x="20" y="93"/>
                    <a:pt x="20" y="94"/>
                  </a:cubicBezTo>
                  <a:cubicBezTo>
                    <a:pt x="20" y="94"/>
                    <a:pt x="20" y="95"/>
                    <a:pt x="19" y="95"/>
                  </a:cubicBezTo>
                  <a:cubicBezTo>
                    <a:pt x="17" y="96"/>
                    <a:pt x="15" y="96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moveTo>
                    <a:pt x="8" y="93"/>
                  </a:moveTo>
                  <a:cubicBezTo>
                    <a:pt x="6" y="92"/>
                    <a:pt x="5" y="91"/>
                    <a:pt x="4" y="90"/>
                  </a:cubicBezTo>
                  <a:cubicBezTo>
                    <a:pt x="7" y="89"/>
                    <a:pt x="9" y="88"/>
                    <a:pt x="12" y="87"/>
                  </a:cubicBezTo>
                  <a:cubicBezTo>
                    <a:pt x="12" y="88"/>
                    <a:pt x="13" y="89"/>
                    <a:pt x="14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3" y="91"/>
                    <a:pt x="10" y="92"/>
                    <a:pt x="8" y="93"/>
                  </a:cubicBezTo>
                  <a:cubicBezTo>
                    <a:pt x="8" y="93"/>
                    <a:pt x="8" y="93"/>
                    <a:pt x="8" y="93"/>
                  </a:cubicBezTo>
                  <a:moveTo>
                    <a:pt x="181" y="93"/>
                  </a:moveTo>
                  <a:cubicBezTo>
                    <a:pt x="177" y="93"/>
                    <a:pt x="173" y="93"/>
                    <a:pt x="169" y="93"/>
                  </a:cubicBezTo>
                  <a:cubicBezTo>
                    <a:pt x="169" y="91"/>
                    <a:pt x="169" y="89"/>
                    <a:pt x="169" y="87"/>
                  </a:cubicBezTo>
                  <a:cubicBezTo>
                    <a:pt x="173" y="87"/>
                    <a:pt x="177" y="87"/>
                    <a:pt x="181" y="88"/>
                  </a:cubicBezTo>
                  <a:cubicBezTo>
                    <a:pt x="181" y="89"/>
                    <a:pt x="181" y="91"/>
                    <a:pt x="181" y="93"/>
                  </a:cubicBezTo>
                  <a:moveTo>
                    <a:pt x="5" y="88"/>
                  </a:moveTo>
                  <a:cubicBezTo>
                    <a:pt x="5" y="87"/>
                    <a:pt x="5" y="87"/>
                    <a:pt x="6" y="86"/>
                  </a:cubicBezTo>
                  <a:cubicBezTo>
                    <a:pt x="6" y="85"/>
                    <a:pt x="7" y="84"/>
                    <a:pt x="8" y="83"/>
                  </a:cubicBezTo>
                  <a:cubicBezTo>
                    <a:pt x="8" y="84"/>
                    <a:pt x="9" y="85"/>
                    <a:pt x="10" y="86"/>
                  </a:cubicBezTo>
                  <a:cubicBezTo>
                    <a:pt x="8" y="87"/>
                    <a:pt x="6" y="87"/>
                    <a:pt x="5" y="88"/>
                  </a:cubicBezTo>
                  <a:moveTo>
                    <a:pt x="181" y="86"/>
                  </a:moveTo>
                  <a:cubicBezTo>
                    <a:pt x="177" y="85"/>
                    <a:pt x="173" y="85"/>
                    <a:pt x="170" y="85"/>
                  </a:cubicBezTo>
                  <a:cubicBezTo>
                    <a:pt x="169" y="85"/>
                    <a:pt x="169" y="85"/>
                    <a:pt x="169" y="85"/>
                  </a:cubicBezTo>
                  <a:cubicBezTo>
                    <a:pt x="169" y="84"/>
                    <a:pt x="168" y="83"/>
                    <a:pt x="168" y="82"/>
                  </a:cubicBezTo>
                  <a:cubicBezTo>
                    <a:pt x="171" y="81"/>
                    <a:pt x="174" y="81"/>
                    <a:pt x="177" y="81"/>
                  </a:cubicBezTo>
                  <a:cubicBezTo>
                    <a:pt x="178" y="81"/>
                    <a:pt x="179" y="81"/>
                    <a:pt x="180" y="81"/>
                  </a:cubicBezTo>
                  <a:cubicBezTo>
                    <a:pt x="181" y="82"/>
                    <a:pt x="181" y="84"/>
                    <a:pt x="181" y="86"/>
                  </a:cubicBezTo>
                  <a:moveTo>
                    <a:pt x="214" y="86"/>
                  </a:moveTo>
                  <a:cubicBezTo>
                    <a:pt x="223" y="82"/>
                    <a:pt x="233" y="79"/>
                    <a:pt x="241" y="76"/>
                  </a:cubicBezTo>
                  <a:cubicBezTo>
                    <a:pt x="239" y="78"/>
                    <a:pt x="236" y="79"/>
                    <a:pt x="234" y="81"/>
                  </a:cubicBezTo>
                  <a:cubicBezTo>
                    <a:pt x="227" y="82"/>
                    <a:pt x="220" y="84"/>
                    <a:pt x="214" y="86"/>
                  </a:cubicBezTo>
                  <a:moveTo>
                    <a:pt x="168" y="80"/>
                  </a:moveTo>
                  <a:cubicBezTo>
                    <a:pt x="168" y="79"/>
                    <a:pt x="168" y="78"/>
                    <a:pt x="168" y="76"/>
                  </a:cubicBezTo>
                  <a:cubicBezTo>
                    <a:pt x="168" y="76"/>
                    <a:pt x="168" y="75"/>
                    <a:pt x="168" y="75"/>
                  </a:cubicBezTo>
                  <a:cubicBezTo>
                    <a:pt x="172" y="75"/>
                    <a:pt x="176" y="74"/>
                    <a:pt x="180" y="74"/>
                  </a:cubicBezTo>
                  <a:cubicBezTo>
                    <a:pt x="180" y="75"/>
                    <a:pt x="180" y="76"/>
                    <a:pt x="180" y="77"/>
                  </a:cubicBezTo>
                  <a:cubicBezTo>
                    <a:pt x="180" y="78"/>
                    <a:pt x="180" y="79"/>
                    <a:pt x="180" y="79"/>
                  </a:cubicBezTo>
                  <a:cubicBezTo>
                    <a:pt x="179" y="79"/>
                    <a:pt x="178" y="79"/>
                    <a:pt x="177" y="79"/>
                  </a:cubicBezTo>
                  <a:cubicBezTo>
                    <a:pt x="174" y="79"/>
                    <a:pt x="171" y="79"/>
                    <a:pt x="168" y="80"/>
                  </a:cubicBezTo>
                  <a:moveTo>
                    <a:pt x="168" y="73"/>
                  </a:moveTo>
                  <a:cubicBezTo>
                    <a:pt x="172" y="71"/>
                    <a:pt x="176" y="68"/>
                    <a:pt x="179" y="66"/>
                  </a:cubicBezTo>
                  <a:cubicBezTo>
                    <a:pt x="179" y="68"/>
                    <a:pt x="180" y="70"/>
                    <a:pt x="180" y="72"/>
                  </a:cubicBezTo>
                  <a:cubicBezTo>
                    <a:pt x="176" y="72"/>
                    <a:pt x="172" y="73"/>
                    <a:pt x="168" y="73"/>
                  </a:cubicBezTo>
                  <a:moveTo>
                    <a:pt x="165" y="71"/>
                  </a:moveTo>
                  <a:cubicBezTo>
                    <a:pt x="162" y="69"/>
                    <a:pt x="159" y="68"/>
                    <a:pt x="156" y="67"/>
                  </a:cubicBezTo>
                  <a:cubicBezTo>
                    <a:pt x="162" y="66"/>
                    <a:pt x="168" y="65"/>
                    <a:pt x="174" y="65"/>
                  </a:cubicBezTo>
                  <a:cubicBezTo>
                    <a:pt x="171" y="67"/>
                    <a:pt x="168" y="69"/>
                    <a:pt x="165" y="71"/>
                  </a:cubicBezTo>
                  <a:moveTo>
                    <a:pt x="25" y="93"/>
                  </a:moveTo>
                  <a:cubicBezTo>
                    <a:pt x="32" y="84"/>
                    <a:pt x="43" y="73"/>
                    <a:pt x="59" y="65"/>
                  </a:cubicBezTo>
                  <a:cubicBezTo>
                    <a:pt x="60" y="64"/>
                    <a:pt x="61" y="64"/>
                    <a:pt x="62" y="63"/>
                  </a:cubicBezTo>
                  <a:cubicBezTo>
                    <a:pt x="54" y="70"/>
                    <a:pt x="45" y="77"/>
                    <a:pt x="39" y="84"/>
                  </a:cubicBezTo>
                  <a:cubicBezTo>
                    <a:pt x="34" y="87"/>
                    <a:pt x="29" y="91"/>
                    <a:pt x="24" y="94"/>
                  </a:cubicBezTo>
                  <a:cubicBezTo>
                    <a:pt x="25" y="94"/>
                    <a:pt x="25" y="94"/>
                    <a:pt x="25" y="94"/>
                  </a:cubicBezTo>
                  <a:cubicBezTo>
                    <a:pt x="25" y="93"/>
                    <a:pt x="25" y="93"/>
                    <a:pt x="25" y="93"/>
                  </a:cubicBezTo>
                  <a:cubicBezTo>
                    <a:pt x="25" y="93"/>
                    <a:pt x="25" y="93"/>
                    <a:pt x="25" y="93"/>
                  </a:cubicBezTo>
                  <a:cubicBezTo>
                    <a:pt x="25" y="93"/>
                    <a:pt x="25" y="93"/>
                    <a:pt x="25" y="93"/>
                  </a:cubicBezTo>
                  <a:cubicBezTo>
                    <a:pt x="25" y="93"/>
                    <a:pt x="25" y="93"/>
                    <a:pt x="25" y="93"/>
                  </a:cubicBezTo>
                  <a:moveTo>
                    <a:pt x="153" y="66"/>
                  </a:moveTo>
                  <a:cubicBezTo>
                    <a:pt x="151" y="65"/>
                    <a:pt x="148" y="64"/>
                    <a:pt x="145" y="63"/>
                  </a:cubicBezTo>
                  <a:cubicBezTo>
                    <a:pt x="149" y="63"/>
                    <a:pt x="152" y="62"/>
                    <a:pt x="155" y="62"/>
                  </a:cubicBezTo>
                  <a:cubicBezTo>
                    <a:pt x="158" y="61"/>
                    <a:pt x="162" y="60"/>
                    <a:pt x="166" y="60"/>
                  </a:cubicBezTo>
                  <a:cubicBezTo>
                    <a:pt x="167" y="59"/>
                    <a:pt x="167" y="59"/>
                    <a:pt x="167" y="59"/>
                  </a:cubicBezTo>
                  <a:cubicBezTo>
                    <a:pt x="170" y="61"/>
                    <a:pt x="173" y="62"/>
                    <a:pt x="176" y="63"/>
                  </a:cubicBezTo>
                  <a:cubicBezTo>
                    <a:pt x="168" y="63"/>
                    <a:pt x="161" y="64"/>
                    <a:pt x="154" y="65"/>
                  </a:cubicBezTo>
                  <a:cubicBezTo>
                    <a:pt x="153" y="66"/>
                    <a:pt x="153" y="66"/>
                    <a:pt x="153" y="66"/>
                  </a:cubicBezTo>
                  <a:moveTo>
                    <a:pt x="141" y="61"/>
                  </a:moveTo>
                  <a:cubicBezTo>
                    <a:pt x="138" y="61"/>
                    <a:pt x="135" y="60"/>
                    <a:pt x="132" y="59"/>
                  </a:cubicBezTo>
                  <a:cubicBezTo>
                    <a:pt x="139" y="58"/>
                    <a:pt x="145" y="56"/>
                    <a:pt x="152" y="54"/>
                  </a:cubicBezTo>
                  <a:cubicBezTo>
                    <a:pt x="156" y="55"/>
                    <a:pt x="160" y="57"/>
                    <a:pt x="164" y="58"/>
                  </a:cubicBezTo>
                  <a:cubicBezTo>
                    <a:pt x="161" y="59"/>
                    <a:pt x="157" y="59"/>
                    <a:pt x="154" y="60"/>
                  </a:cubicBezTo>
                  <a:cubicBezTo>
                    <a:pt x="151" y="60"/>
                    <a:pt x="147" y="61"/>
                    <a:pt x="144" y="61"/>
                  </a:cubicBezTo>
                  <a:cubicBezTo>
                    <a:pt x="143" y="61"/>
                    <a:pt x="143" y="61"/>
                    <a:pt x="142" y="61"/>
                  </a:cubicBezTo>
                  <a:cubicBezTo>
                    <a:pt x="142" y="61"/>
                    <a:pt x="142" y="61"/>
                    <a:pt x="142" y="61"/>
                  </a:cubicBezTo>
                  <a:cubicBezTo>
                    <a:pt x="142" y="61"/>
                    <a:pt x="142" y="61"/>
                    <a:pt x="142" y="61"/>
                  </a:cubicBezTo>
                  <a:cubicBezTo>
                    <a:pt x="142" y="61"/>
                    <a:pt x="142" y="61"/>
                    <a:pt x="141" y="61"/>
                  </a:cubicBezTo>
                  <a:cubicBezTo>
                    <a:pt x="141" y="61"/>
                    <a:pt x="141" y="61"/>
                    <a:pt x="141" y="61"/>
                  </a:cubicBezTo>
                  <a:cubicBezTo>
                    <a:pt x="141" y="61"/>
                    <a:pt x="141" y="61"/>
                    <a:pt x="141" y="61"/>
                  </a:cubicBezTo>
                  <a:moveTo>
                    <a:pt x="50" y="76"/>
                  </a:moveTo>
                  <a:cubicBezTo>
                    <a:pt x="56" y="70"/>
                    <a:pt x="64" y="64"/>
                    <a:pt x="70" y="60"/>
                  </a:cubicBezTo>
                  <a:cubicBezTo>
                    <a:pt x="76" y="57"/>
                    <a:pt x="82" y="55"/>
                    <a:pt x="89" y="53"/>
                  </a:cubicBezTo>
                  <a:cubicBezTo>
                    <a:pt x="82" y="58"/>
                    <a:pt x="74" y="63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1" y="70"/>
                    <a:pt x="55" y="73"/>
                    <a:pt x="50" y="76"/>
                  </a:cubicBezTo>
                  <a:moveTo>
                    <a:pt x="128" y="59"/>
                  </a:moveTo>
                  <a:cubicBezTo>
                    <a:pt x="124" y="58"/>
                    <a:pt x="120" y="58"/>
                    <a:pt x="116" y="57"/>
                  </a:cubicBezTo>
                  <a:cubicBezTo>
                    <a:pt x="122" y="55"/>
                    <a:pt x="127" y="53"/>
                    <a:pt x="133" y="51"/>
                  </a:cubicBezTo>
                  <a:cubicBezTo>
                    <a:pt x="138" y="51"/>
                    <a:pt x="143" y="52"/>
                    <a:pt x="148" y="53"/>
                  </a:cubicBezTo>
                  <a:cubicBezTo>
                    <a:pt x="141" y="55"/>
                    <a:pt x="135" y="57"/>
                    <a:pt x="128" y="59"/>
                  </a:cubicBezTo>
                  <a:moveTo>
                    <a:pt x="76" y="63"/>
                  </a:moveTo>
                  <a:cubicBezTo>
                    <a:pt x="83" y="60"/>
                    <a:pt x="89" y="55"/>
                    <a:pt x="95" y="52"/>
                  </a:cubicBezTo>
                  <a:cubicBezTo>
                    <a:pt x="100" y="51"/>
                    <a:pt x="105" y="50"/>
                    <a:pt x="111" y="50"/>
                  </a:cubicBezTo>
                  <a:cubicBezTo>
                    <a:pt x="103" y="53"/>
                    <a:pt x="96" y="56"/>
                    <a:pt x="89" y="59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7" y="60"/>
                    <a:pt x="87" y="60"/>
                    <a:pt x="87" y="60"/>
                  </a:cubicBezTo>
                  <a:cubicBezTo>
                    <a:pt x="87" y="60"/>
                    <a:pt x="87" y="60"/>
                    <a:pt x="87" y="60"/>
                  </a:cubicBezTo>
                  <a:cubicBezTo>
                    <a:pt x="83" y="61"/>
                    <a:pt x="80" y="62"/>
                    <a:pt x="76" y="63"/>
                  </a:cubicBezTo>
                  <a:moveTo>
                    <a:pt x="95" y="59"/>
                  </a:moveTo>
                  <a:cubicBezTo>
                    <a:pt x="102" y="56"/>
                    <a:pt x="109" y="53"/>
                    <a:pt x="116" y="50"/>
                  </a:cubicBezTo>
                  <a:cubicBezTo>
                    <a:pt x="117" y="50"/>
                    <a:pt x="117" y="50"/>
                    <a:pt x="118" y="50"/>
                  </a:cubicBezTo>
                  <a:cubicBezTo>
                    <a:pt x="122" y="50"/>
                    <a:pt x="125" y="50"/>
                    <a:pt x="129" y="50"/>
                  </a:cubicBezTo>
                  <a:cubicBezTo>
                    <a:pt x="123" y="53"/>
                    <a:pt x="117" y="55"/>
                    <a:pt x="111" y="57"/>
                  </a:cubicBezTo>
                  <a:cubicBezTo>
                    <a:pt x="106" y="57"/>
                    <a:pt x="100" y="58"/>
                    <a:pt x="95" y="59"/>
                  </a:cubicBezTo>
                  <a:moveTo>
                    <a:pt x="179" y="25"/>
                  </a:moveTo>
                  <a:cubicBezTo>
                    <a:pt x="176" y="24"/>
                    <a:pt x="173" y="22"/>
                    <a:pt x="170" y="21"/>
                  </a:cubicBezTo>
                  <a:cubicBezTo>
                    <a:pt x="170" y="20"/>
                    <a:pt x="170" y="19"/>
                    <a:pt x="170" y="18"/>
                  </a:cubicBezTo>
                  <a:cubicBezTo>
                    <a:pt x="173" y="19"/>
                    <a:pt x="176" y="20"/>
                    <a:pt x="180" y="20"/>
                  </a:cubicBezTo>
                  <a:cubicBezTo>
                    <a:pt x="179" y="22"/>
                    <a:pt x="179" y="23"/>
                    <a:pt x="179" y="25"/>
                  </a:cubicBezTo>
                  <a:moveTo>
                    <a:pt x="180" y="18"/>
                  </a:moveTo>
                  <a:cubicBezTo>
                    <a:pt x="177" y="18"/>
                    <a:pt x="174" y="18"/>
                    <a:pt x="171" y="17"/>
                  </a:cubicBezTo>
                  <a:cubicBezTo>
                    <a:pt x="171" y="15"/>
                    <a:pt x="171" y="14"/>
                    <a:pt x="171" y="13"/>
                  </a:cubicBezTo>
                  <a:cubicBezTo>
                    <a:pt x="172" y="13"/>
                    <a:pt x="172" y="13"/>
                    <a:pt x="172" y="13"/>
                  </a:cubicBezTo>
                  <a:cubicBezTo>
                    <a:pt x="175" y="13"/>
                    <a:pt x="178" y="13"/>
                    <a:pt x="180" y="14"/>
                  </a:cubicBezTo>
                  <a:cubicBezTo>
                    <a:pt x="180" y="15"/>
                    <a:pt x="180" y="17"/>
                    <a:pt x="180" y="18"/>
                  </a:cubicBezTo>
                  <a:moveTo>
                    <a:pt x="181" y="29"/>
                  </a:moveTo>
                  <a:cubicBezTo>
                    <a:pt x="181" y="29"/>
                    <a:pt x="181" y="29"/>
                    <a:pt x="181" y="29"/>
                  </a:cubicBezTo>
                  <a:cubicBezTo>
                    <a:pt x="182" y="29"/>
                    <a:pt x="182" y="28"/>
                    <a:pt x="182" y="28"/>
                  </a:cubicBezTo>
                  <a:cubicBezTo>
                    <a:pt x="183" y="19"/>
                    <a:pt x="184" y="14"/>
                    <a:pt x="185" y="6"/>
                  </a:cubicBezTo>
                  <a:cubicBezTo>
                    <a:pt x="208" y="24"/>
                    <a:pt x="232" y="52"/>
                    <a:pt x="252" y="69"/>
                  </a:cubicBezTo>
                  <a:cubicBezTo>
                    <a:pt x="234" y="74"/>
                    <a:pt x="207" y="83"/>
                    <a:pt x="185" y="94"/>
                  </a:cubicBezTo>
                  <a:cubicBezTo>
                    <a:pt x="184" y="86"/>
                    <a:pt x="184" y="79"/>
                    <a:pt x="184" y="74"/>
                  </a:cubicBezTo>
                  <a:cubicBezTo>
                    <a:pt x="183" y="71"/>
                    <a:pt x="183" y="68"/>
                    <a:pt x="183" y="66"/>
                  </a:cubicBezTo>
                  <a:cubicBezTo>
                    <a:pt x="183" y="65"/>
                    <a:pt x="183" y="64"/>
                    <a:pt x="182" y="64"/>
                  </a:cubicBezTo>
                  <a:cubicBezTo>
                    <a:pt x="182" y="63"/>
                    <a:pt x="182" y="63"/>
                    <a:pt x="182" y="63"/>
                  </a:cubicBezTo>
                  <a:cubicBezTo>
                    <a:pt x="182" y="62"/>
                    <a:pt x="181" y="62"/>
                    <a:pt x="181" y="62"/>
                  </a:cubicBezTo>
                  <a:cubicBezTo>
                    <a:pt x="159" y="50"/>
                    <a:pt x="137" y="46"/>
                    <a:pt x="118" y="46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95" y="46"/>
                    <a:pt x="74" y="53"/>
                    <a:pt x="58" y="61"/>
                  </a:cubicBezTo>
                  <a:cubicBezTo>
                    <a:pt x="42" y="70"/>
                    <a:pt x="29" y="81"/>
                    <a:pt x="23" y="91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0" y="90"/>
                    <a:pt x="17" y="87"/>
                    <a:pt x="14" y="85"/>
                  </a:cubicBezTo>
                  <a:cubicBezTo>
                    <a:pt x="13" y="84"/>
                    <a:pt x="11" y="82"/>
                    <a:pt x="11" y="81"/>
                  </a:cubicBezTo>
                  <a:cubicBezTo>
                    <a:pt x="10" y="81"/>
                    <a:pt x="10" y="80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7" y="68"/>
                    <a:pt x="33" y="52"/>
                    <a:pt x="53" y="40"/>
                  </a:cubicBezTo>
                  <a:cubicBezTo>
                    <a:pt x="74" y="27"/>
                    <a:pt x="101" y="18"/>
                    <a:pt x="129" y="18"/>
                  </a:cubicBezTo>
                  <a:cubicBezTo>
                    <a:pt x="141" y="18"/>
                    <a:pt x="154" y="20"/>
                    <a:pt x="167" y="24"/>
                  </a:cubicBezTo>
                  <a:cubicBezTo>
                    <a:pt x="168" y="25"/>
                    <a:pt x="168" y="25"/>
                    <a:pt x="168" y="25"/>
                  </a:cubicBezTo>
                  <a:cubicBezTo>
                    <a:pt x="168" y="25"/>
                    <a:pt x="168" y="25"/>
                    <a:pt x="168" y="25"/>
                  </a:cubicBezTo>
                  <a:cubicBezTo>
                    <a:pt x="172" y="26"/>
                    <a:pt x="176" y="27"/>
                    <a:pt x="180" y="29"/>
                  </a:cubicBezTo>
                  <a:cubicBezTo>
                    <a:pt x="180" y="29"/>
                    <a:pt x="180" y="29"/>
                    <a:pt x="181" y="29"/>
                  </a:cubicBezTo>
                  <a:moveTo>
                    <a:pt x="181" y="12"/>
                  </a:moveTo>
                  <a:cubicBezTo>
                    <a:pt x="178" y="11"/>
                    <a:pt x="175" y="11"/>
                    <a:pt x="172" y="11"/>
                  </a:cubicBezTo>
                  <a:cubicBezTo>
                    <a:pt x="175" y="9"/>
                    <a:pt x="178" y="7"/>
                    <a:pt x="181" y="5"/>
                  </a:cubicBezTo>
                  <a:cubicBezTo>
                    <a:pt x="181" y="8"/>
                    <a:pt x="181" y="10"/>
                    <a:pt x="181" y="12"/>
                  </a:cubicBezTo>
                  <a:moveTo>
                    <a:pt x="184" y="0"/>
                  </a:moveTo>
                  <a:cubicBezTo>
                    <a:pt x="183" y="0"/>
                    <a:pt x="183" y="0"/>
                    <a:pt x="183" y="0"/>
                  </a:cubicBezTo>
                  <a:cubicBezTo>
                    <a:pt x="178" y="3"/>
                    <a:pt x="173" y="6"/>
                    <a:pt x="168" y="9"/>
                  </a:cubicBezTo>
                  <a:cubicBezTo>
                    <a:pt x="168" y="9"/>
                    <a:pt x="168" y="10"/>
                    <a:pt x="167" y="10"/>
                  </a:cubicBezTo>
                  <a:cubicBezTo>
                    <a:pt x="167" y="14"/>
                    <a:pt x="167" y="17"/>
                    <a:pt x="167" y="20"/>
                  </a:cubicBezTo>
                  <a:cubicBezTo>
                    <a:pt x="154" y="16"/>
                    <a:pt x="141" y="14"/>
                    <a:pt x="129" y="14"/>
                  </a:cubicBezTo>
                  <a:cubicBezTo>
                    <a:pt x="100" y="14"/>
                    <a:pt x="73" y="24"/>
                    <a:pt x="52" y="37"/>
                  </a:cubicBezTo>
                  <a:cubicBezTo>
                    <a:pt x="30" y="49"/>
                    <a:pt x="14" y="65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5" y="81"/>
                    <a:pt x="3" y="83"/>
                    <a:pt x="3" y="84"/>
                  </a:cubicBezTo>
                  <a:cubicBezTo>
                    <a:pt x="2" y="86"/>
                    <a:pt x="1" y="87"/>
                    <a:pt x="0" y="89"/>
                  </a:cubicBezTo>
                  <a:cubicBezTo>
                    <a:pt x="0" y="90"/>
                    <a:pt x="0" y="90"/>
                    <a:pt x="1" y="91"/>
                  </a:cubicBezTo>
                  <a:cubicBezTo>
                    <a:pt x="2" y="92"/>
                    <a:pt x="4" y="95"/>
                    <a:pt x="7" y="97"/>
                  </a:cubicBezTo>
                  <a:cubicBezTo>
                    <a:pt x="10" y="100"/>
                    <a:pt x="13" y="103"/>
                    <a:pt x="16" y="104"/>
                  </a:cubicBezTo>
                  <a:cubicBezTo>
                    <a:pt x="16" y="104"/>
                    <a:pt x="16" y="104"/>
                    <a:pt x="17" y="104"/>
                  </a:cubicBezTo>
                  <a:cubicBezTo>
                    <a:pt x="17" y="104"/>
                    <a:pt x="18" y="104"/>
                    <a:pt x="18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41" y="86"/>
                    <a:pt x="71" y="61"/>
                    <a:pt x="111" y="61"/>
                  </a:cubicBezTo>
                  <a:cubicBezTo>
                    <a:pt x="111" y="61"/>
                    <a:pt x="111" y="61"/>
                    <a:pt x="111" y="61"/>
                  </a:cubicBezTo>
                  <a:cubicBezTo>
                    <a:pt x="127" y="61"/>
                    <a:pt x="144" y="65"/>
                    <a:pt x="164" y="74"/>
                  </a:cubicBezTo>
                  <a:cubicBezTo>
                    <a:pt x="164" y="74"/>
                    <a:pt x="164" y="75"/>
                    <a:pt x="164" y="75"/>
                  </a:cubicBezTo>
                  <a:cubicBezTo>
                    <a:pt x="165" y="81"/>
                    <a:pt x="166" y="97"/>
                    <a:pt x="166" y="105"/>
                  </a:cubicBezTo>
                  <a:cubicBezTo>
                    <a:pt x="166" y="105"/>
                    <a:pt x="166" y="105"/>
                    <a:pt x="166" y="105"/>
                  </a:cubicBezTo>
                  <a:cubicBezTo>
                    <a:pt x="166" y="106"/>
                    <a:pt x="166" y="106"/>
                    <a:pt x="166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7" y="107"/>
                    <a:pt x="167" y="107"/>
                    <a:pt x="167" y="107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69" y="106"/>
                    <a:pt x="170" y="106"/>
                    <a:pt x="170" y="106"/>
                  </a:cubicBezTo>
                  <a:cubicBezTo>
                    <a:pt x="191" y="96"/>
                    <a:pt x="214" y="88"/>
                    <a:pt x="235" y="85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41" y="80"/>
                    <a:pt x="248" y="76"/>
                    <a:pt x="254" y="73"/>
                  </a:cubicBezTo>
                  <a:cubicBezTo>
                    <a:pt x="254" y="72"/>
                    <a:pt x="255" y="72"/>
                    <a:pt x="256" y="72"/>
                  </a:cubicBezTo>
                  <a:cubicBezTo>
                    <a:pt x="256" y="72"/>
                    <a:pt x="257" y="71"/>
                    <a:pt x="257" y="71"/>
                  </a:cubicBezTo>
                  <a:cubicBezTo>
                    <a:pt x="257" y="70"/>
                    <a:pt x="257" y="69"/>
                    <a:pt x="257" y="69"/>
                  </a:cubicBezTo>
                  <a:cubicBezTo>
                    <a:pt x="237" y="51"/>
                    <a:pt x="211" y="21"/>
                    <a:pt x="186" y="2"/>
                  </a:cubicBezTo>
                  <a:cubicBezTo>
                    <a:pt x="185" y="1"/>
                    <a:pt x="185" y="1"/>
                    <a:pt x="185" y="1"/>
                  </a:cubicBezTo>
                  <a:cubicBezTo>
                    <a:pt x="185" y="0"/>
                    <a:pt x="184" y="0"/>
                    <a:pt x="184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7" name="Freeform 878"/>
            <p:cNvSpPr>
              <a:spLocks noEditPoints="1"/>
            </p:cNvSpPr>
            <p:nvPr/>
          </p:nvSpPr>
          <p:spPr bwMode="auto">
            <a:xfrm>
              <a:off x="2372" y="3078"/>
              <a:ext cx="545" cy="564"/>
            </a:xfrm>
            <a:custGeom>
              <a:avLst/>
              <a:gdLst>
                <a:gd name="T0" fmla="*/ 216 w 230"/>
                <a:gd name="T1" fmla="*/ 232 h 238"/>
                <a:gd name="T2" fmla="*/ 216 w 230"/>
                <a:gd name="T3" fmla="*/ 232 h 238"/>
                <a:gd name="T4" fmla="*/ 217 w 230"/>
                <a:gd name="T5" fmla="*/ 220 h 238"/>
                <a:gd name="T6" fmla="*/ 225 w 230"/>
                <a:gd name="T7" fmla="*/ 222 h 238"/>
                <a:gd name="T8" fmla="*/ 218 w 230"/>
                <a:gd name="T9" fmla="*/ 212 h 238"/>
                <a:gd name="T10" fmla="*/ 226 w 230"/>
                <a:gd name="T11" fmla="*/ 214 h 238"/>
                <a:gd name="T12" fmla="*/ 226 w 230"/>
                <a:gd name="T13" fmla="*/ 214 h 238"/>
                <a:gd name="T14" fmla="*/ 214 w 230"/>
                <a:gd name="T15" fmla="*/ 207 h 238"/>
                <a:gd name="T16" fmla="*/ 212 w 230"/>
                <a:gd name="T17" fmla="*/ 207 h 238"/>
                <a:gd name="T18" fmla="*/ 146 w 230"/>
                <a:gd name="T19" fmla="*/ 190 h 238"/>
                <a:gd name="T20" fmla="*/ 155 w 230"/>
                <a:gd name="T21" fmla="*/ 187 h 238"/>
                <a:gd name="T22" fmla="*/ 104 w 230"/>
                <a:gd name="T23" fmla="*/ 158 h 238"/>
                <a:gd name="T24" fmla="*/ 133 w 230"/>
                <a:gd name="T25" fmla="*/ 173 h 238"/>
                <a:gd name="T26" fmla="*/ 100 w 230"/>
                <a:gd name="T27" fmla="*/ 153 h 238"/>
                <a:gd name="T28" fmla="*/ 19 w 230"/>
                <a:gd name="T29" fmla="*/ 128 h 238"/>
                <a:gd name="T30" fmla="*/ 108 w 230"/>
                <a:gd name="T31" fmla="*/ 147 h 238"/>
                <a:gd name="T32" fmla="*/ 108 w 230"/>
                <a:gd name="T33" fmla="*/ 147 h 238"/>
                <a:gd name="T34" fmla="*/ 27 w 230"/>
                <a:gd name="T35" fmla="*/ 126 h 238"/>
                <a:gd name="T36" fmla="*/ 28 w 230"/>
                <a:gd name="T37" fmla="*/ 111 h 238"/>
                <a:gd name="T38" fmla="*/ 77 w 230"/>
                <a:gd name="T39" fmla="*/ 115 h 238"/>
                <a:gd name="T40" fmla="*/ 92 w 230"/>
                <a:gd name="T41" fmla="*/ 119 h 238"/>
                <a:gd name="T42" fmla="*/ 97 w 230"/>
                <a:gd name="T43" fmla="*/ 130 h 238"/>
                <a:gd name="T44" fmla="*/ 86 w 230"/>
                <a:gd name="T45" fmla="*/ 101 h 238"/>
                <a:gd name="T46" fmla="*/ 71 w 230"/>
                <a:gd name="T47" fmla="*/ 96 h 238"/>
                <a:gd name="T48" fmla="*/ 90 w 230"/>
                <a:gd name="T49" fmla="*/ 114 h 238"/>
                <a:gd name="T50" fmla="*/ 83 w 230"/>
                <a:gd name="T51" fmla="*/ 84 h 238"/>
                <a:gd name="T52" fmla="*/ 80 w 230"/>
                <a:gd name="T53" fmla="*/ 68 h 238"/>
                <a:gd name="T54" fmla="*/ 91 w 230"/>
                <a:gd name="T55" fmla="*/ 77 h 238"/>
                <a:gd name="T56" fmla="*/ 93 w 230"/>
                <a:gd name="T57" fmla="*/ 74 h 238"/>
                <a:gd name="T58" fmla="*/ 87 w 230"/>
                <a:gd name="T59" fmla="*/ 61 h 238"/>
                <a:gd name="T60" fmla="*/ 103 w 230"/>
                <a:gd name="T61" fmla="*/ 67 h 238"/>
                <a:gd name="T62" fmla="*/ 103 w 230"/>
                <a:gd name="T63" fmla="*/ 67 h 238"/>
                <a:gd name="T64" fmla="*/ 60 w 230"/>
                <a:gd name="T65" fmla="*/ 31 h 238"/>
                <a:gd name="T66" fmla="*/ 90 w 230"/>
                <a:gd name="T67" fmla="*/ 52 h 238"/>
                <a:gd name="T68" fmla="*/ 62 w 230"/>
                <a:gd name="T69" fmla="*/ 79 h 238"/>
                <a:gd name="T70" fmla="*/ 209 w 230"/>
                <a:gd name="T71" fmla="*/ 212 h 238"/>
                <a:gd name="T72" fmla="*/ 212 w 230"/>
                <a:gd name="T73" fmla="*/ 230 h 238"/>
                <a:gd name="T74" fmla="*/ 199 w 230"/>
                <a:gd name="T75" fmla="*/ 233 h 238"/>
                <a:gd name="T76" fmla="*/ 32 w 230"/>
                <a:gd name="T77" fmla="*/ 107 h 238"/>
                <a:gd name="T78" fmla="*/ 5 w 230"/>
                <a:gd name="T79" fmla="*/ 120 h 238"/>
                <a:gd name="T80" fmla="*/ 0 w 230"/>
                <a:gd name="T81" fmla="*/ 118 h 238"/>
                <a:gd name="T82" fmla="*/ 21 w 230"/>
                <a:gd name="T83" fmla="*/ 134 h 238"/>
                <a:gd name="T84" fmla="*/ 103 w 230"/>
                <a:gd name="T85" fmla="*/ 208 h 238"/>
                <a:gd name="T86" fmla="*/ 221 w 230"/>
                <a:gd name="T87" fmla="*/ 236 h 238"/>
                <a:gd name="T88" fmla="*/ 230 w 230"/>
                <a:gd name="T89" fmla="*/ 213 h 238"/>
                <a:gd name="T90" fmla="*/ 227 w 230"/>
                <a:gd name="T91" fmla="*/ 206 h 238"/>
                <a:gd name="T92" fmla="*/ 101 w 230"/>
                <a:gd name="T93" fmla="*/ 75 h 238"/>
                <a:gd name="T94" fmla="*/ 116 w 230"/>
                <a:gd name="T95" fmla="*/ 61 h 238"/>
                <a:gd name="T96" fmla="*/ 116 w 230"/>
                <a:gd name="T97" fmla="*/ 60 h 238"/>
                <a:gd name="T98" fmla="*/ 115 w 230"/>
                <a:gd name="T99" fmla="*/ 58 h 238"/>
                <a:gd name="T100" fmla="*/ 113 w 230"/>
                <a:gd name="T101" fmla="*/ 57 h 238"/>
                <a:gd name="T102" fmla="*/ 15 w 230"/>
                <a:gd name="T103" fmla="*/ 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0" h="238">
                  <a:moveTo>
                    <a:pt x="211" y="233"/>
                  </a:moveTo>
                  <a:cubicBezTo>
                    <a:pt x="211" y="233"/>
                    <a:pt x="211" y="233"/>
                    <a:pt x="211" y="233"/>
                  </a:cubicBezTo>
                  <a:cubicBezTo>
                    <a:pt x="211" y="233"/>
                    <a:pt x="211" y="233"/>
                    <a:pt x="211" y="233"/>
                  </a:cubicBezTo>
                  <a:moveTo>
                    <a:pt x="216" y="232"/>
                  </a:moveTo>
                  <a:cubicBezTo>
                    <a:pt x="216" y="231"/>
                    <a:pt x="217" y="229"/>
                    <a:pt x="217" y="227"/>
                  </a:cubicBezTo>
                  <a:cubicBezTo>
                    <a:pt x="219" y="229"/>
                    <a:pt x="221" y="230"/>
                    <a:pt x="223" y="231"/>
                  </a:cubicBezTo>
                  <a:cubicBezTo>
                    <a:pt x="222" y="231"/>
                    <a:pt x="221" y="232"/>
                    <a:pt x="220" y="232"/>
                  </a:cubicBezTo>
                  <a:cubicBezTo>
                    <a:pt x="219" y="232"/>
                    <a:pt x="218" y="232"/>
                    <a:pt x="216" y="232"/>
                  </a:cubicBezTo>
                  <a:moveTo>
                    <a:pt x="225" y="230"/>
                  </a:moveTo>
                  <a:cubicBezTo>
                    <a:pt x="222" y="228"/>
                    <a:pt x="220" y="227"/>
                    <a:pt x="217" y="225"/>
                  </a:cubicBezTo>
                  <a:cubicBezTo>
                    <a:pt x="217" y="223"/>
                    <a:pt x="217" y="222"/>
                    <a:pt x="217" y="221"/>
                  </a:cubicBezTo>
                  <a:cubicBezTo>
                    <a:pt x="217" y="220"/>
                    <a:pt x="217" y="220"/>
                    <a:pt x="217" y="220"/>
                  </a:cubicBezTo>
                  <a:cubicBezTo>
                    <a:pt x="220" y="221"/>
                    <a:pt x="223" y="222"/>
                    <a:pt x="225" y="224"/>
                  </a:cubicBezTo>
                  <a:cubicBezTo>
                    <a:pt x="225" y="225"/>
                    <a:pt x="225" y="225"/>
                    <a:pt x="225" y="225"/>
                  </a:cubicBezTo>
                  <a:cubicBezTo>
                    <a:pt x="225" y="227"/>
                    <a:pt x="225" y="228"/>
                    <a:pt x="225" y="230"/>
                  </a:cubicBezTo>
                  <a:moveTo>
                    <a:pt x="225" y="222"/>
                  </a:moveTo>
                  <a:cubicBezTo>
                    <a:pt x="223" y="220"/>
                    <a:pt x="220" y="218"/>
                    <a:pt x="217" y="217"/>
                  </a:cubicBezTo>
                  <a:cubicBezTo>
                    <a:pt x="217" y="216"/>
                    <a:pt x="217" y="214"/>
                    <a:pt x="217" y="212"/>
                  </a:cubicBezTo>
                  <a:cubicBezTo>
                    <a:pt x="216" y="212"/>
                    <a:pt x="216" y="212"/>
                    <a:pt x="216" y="212"/>
                  </a:cubicBezTo>
                  <a:cubicBezTo>
                    <a:pt x="217" y="212"/>
                    <a:pt x="218" y="212"/>
                    <a:pt x="218" y="212"/>
                  </a:cubicBezTo>
                  <a:cubicBezTo>
                    <a:pt x="220" y="213"/>
                    <a:pt x="223" y="215"/>
                    <a:pt x="225" y="216"/>
                  </a:cubicBezTo>
                  <a:cubicBezTo>
                    <a:pt x="225" y="216"/>
                    <a:pt x="225" y="216"/>
                    <a:pt x="225" y="216"/>
                  </a:cubicBezTo>
                  <a:cubicBezTo>
                    <a:pt x="225" y="218"/>
                    <a:pt x="225" y="220"/>
                    <a:pt x="225" y="222"/>
                  </a:cubicBezTo>
                  <a:moveTo>
                    <a:pt x="226" y="214"/>
                  </a:moveTo>
                  <a:cubicBezTo>
                    <a:pt x="224" y="213"/>
                    <a:pt x="223" y="212"/>
                    <a:pt x="222" y="211"/>
                  </a:cubicBezTo>
                  <a:cubicBezTo>
                    <a:pt x="223" y="211"/>
                    <a:pt x="224" y="211"/>
                    <a:pt x="226" y="211"/>
                  </a:cubicBezTo>
                  <a:cubicBezTo>
                    <a:pt x="226" y="211"/>
                    <a:pt x="226" y="212"/>
                    <a:pt x="226" y="213"/>
                  </a:cubicBezTo>
                  <a:cubicBezTo>
                    <a:pt x="226" y="214"/>
                    <a:pt x="226" y="214"/>
                    <a:pt x="226" y="214"/>
                  </a:cubicBezTo>
                  <a:moveTo>
                    <a:pt x="209" y="207"/>
                  </a:moveTo>
                  <a:cubicBezTo>
                    <a:pt x="194" y="207"/>
                    <a:pt x="175" y="204"/>
                    <a:pt x="155" y="194"/>
                  </a:cubicBezTo>
                  <a:cubicBezTo>
                    <a:pt x="167" y="197"/>
                    <a:pt x="181" y="200"/>
                    <a:pt x="192" y="202"/>
                  </a:cubicBezTo>
                  <a:cubicBezTo>
                    <a:pt x="200" y="204"/>
                    <a:pt x="207" y="206"/>
                    <a:pt x="214" y="207"/>
                  </a:cubicBezTo>
                  <a:cubicBezTo>
                    <a:pt x="213" y="207"/>
                    <a:pt x="213" y="207"/>
                    <a:pt x="213" y="207"/>
                  </a:cubicBezTo>
                  <a:cubicBezTo>
                    <a:pt x="212" y="207"/>
                    <a:pt x="212" y="207"/>
                    <a:pt x="212" y="207"/>
                  </a:cubicBezTo>
                  <a:cubicBezTo>
                    <a:pt x="212" y="207"/>
                    <a:pt x="212" y="207"/>
                    <a:pt x="212" y="207"/>
                  </a:cubicBezTo>
                  <a:cubicBezTo>
                    <a:pt x="212" y="207"/>
                    <a:pt x="212" y="207"/>
                    <a:pt x="212" y="207"/>
                  </a:cubicBezTo>
                  <a:cubicBezTo>
                    <a:pt x="211" y="207"/>
                    <a:pt x="210" y="207"/>
                    <a:pt x="209" y="207"/>
                  </a:cubicBezTo>
                  <a:cubicBezTo>
                    <a:pt x="209" y="207"/>
                    <a:pt x="209" y="207"/>
                    <a:pt x="209" y="207"/>
                  </a:cubicBezTo>
                  <a:moveTo>
                    <a:pt x="177" y="197"/>
                  </a:moveTo>
                  <a:cubicBezTo>
                    <a:pt x="166" y="195"/>
                    <a:pt x="154" y="192"/>
                    <a:pt x="146" y="190"/>
                  </a:cubicBezTo>
                  <a:cubicBezTo>
                    <a:pt x="140" y="187"/>
                    <a:pt x="135" y="184"/>
                    <a:pt x="130" y="180"/>
                  </a:cubicBezTo>
                  <a:cubicBezTo>
                    <a:pt x="128" y="179"/>
                    <a:pt x="126" y="178"/>
                    <a:pt x="124" y="176"/>
                  </a:cubicBezTo>
                  <a:cubicBezTo>
                    <a:pt x="134" y="180"/>
                    <a:pt x="145" y="183"/>
                    <a:pt x="154" y="187"/>
                  </a:cubicBezTo>
                  <a:cubicBezTo>
                    <a:pt x="155" y="187"/>
                    <a:pt x="155" y="187"/>
                    <a:pt x="155" y="187"/>
                  </a:cubicBezTo>
                  <a:cubicBezTo>
                    <a:pt x="162" y="191"/>
                    <a:pt x="170" y="194"/>
                    <a:pt x="177" y="197"/>
                  </a:cubicBezTo>
                  <a:moveTo>
                    <a:pt x="144" y="181"/>
                  </a:moveTo>
                  <a:cubicBezTo>
                    <a:pt x="135" y="178"/>
                    <a:pt x="126" y="175"/>
                    <a:pt x="119" y="172"/>
                  </a:cubicBezTo>
                  <a:cubicBezTo>
                    <a:pt x="114" y="167"/>
                    <a:pt x="109" y="163"/>
                    <a:pt x="104" y="158"/>
                  </a:cubicBezTo>
                  <a:cubicBezTo>
                    <a:pt x="113" y="162"/>
                    <a:pt x="122" y="167"/>
                    <a:pt x="131" y="172"/>
                  </a:cubicBezTo>
                  <a:cubicBezTo>
                    <a:pt x="132" y="172"/>
                    <a:pt x="132" y="172"/>
                    <a:pt x="132" y="172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32" y="173"/>
                    <a:pt x="133" y="173"/>
                    <a:pt x="133" y="173"/>
                  </a:cubicBezTo>
                  <a:cubicBezTo>
                    <a:pt x="133" y="173"/>
                    <a:pt x="133" y="173"/>
                    <a:pt x="133" y="173"/>
                  </a:cubicBezTo>
                  <a:cubicBezTo>
                    <a:pt x="137" y="176"/>
                    <a:pt x="140" y="178"/>
                    <a:pt x="144" y="181"/>
                  </a:cubicBezTo>
                  <a:moveTo>
                    <a:pt x="125" y="166"/>
                  </a:moveTo>
                  <a:cubicBezTo>
                    <a:pt x="117" y="162"/>
                    <a:pt x="108" y="157"/>
                    <a:pt x="100" y="153"/>
                  </a:cubicBezTo>
                  <a:cubicBezTo>
                    <a:pt x="97" y="149"/>
                    <a:pt x="94" y="144"/>
                    <a:pt x="91" y="140"/>
                  </a:cubicBezTo>
                  <a:cubicBezTo>
                    <a:pt x="98" y="143"/>
                    <a:pt x="105" y="148"/>
                    <a:pt x="111" y="152"/>
                  </a:cubicBezTo>
                  <a:cubicBezTo>
                    <a:pt x="116" y="157"/>
                    <a:pt x="120" y="162"/>
                    <a:pt x="125" y="166"/>
                  </a:cubicBezTo>
                  <a:moveTo>
                    <a:pt x="19" y="128"/>
                  </a:moveTo>
                  <a:cubicBezTo>
                    <a:pt x="15" y="127"/>
                    <a:pt x="11" y="125"/>
                    <a:pt x="7" y="124"/>
                  </a:cubicBezTo>
                  <a:cubicBezTo>
                    <a:pt x="10" y="122"/>
                    <a:pt x="12" y="121"/>
                    <a:pt x="14" y="119"/>
                  </a:cubicBezTo>
                  <a:cubicBezTo>
                    <a:pt x="16" y="122"/>
                    <a:pt x="17" y="125"/>
                    <a:pt x="19" y="128"/>
                  </a:cubicBezTo>
                  <a:moveTo>
                    <a:pt x="108" y="147"/>
                  </a:moveTo>
                  <a:cubicBezTo>
                    <a:pt x="101" y="143"/>
                    <a:pt x="95" y="139"/>
                    <a:pt x="88" y="136"/>
                  </a:cubicBezTo>
                  <a:cubicBezTo>
                    <a:pt x="85" y="131"/>
                    <a:pt x="82" y="125"/>
                    <a:pt x="79" y="119"/>
                  </a:cubicBezTo>
                  <a:cubicBezTo>
                    <a:pt x="86" y="124"/>
                    <a:pt x="93" y="129"/>
                    <a:pt x="100" y="134"/>
                  </a:cubicBezTo>
                  <a:cubicBezTo>
                    <a:pt x="102" y="139"/>
                    <a:pt x="105" y="143"/>
                    <a:pt x="108" y="147"/>
                  </a:cubicBezTo>
                  <a:moveTo>
                    <a:pt x="22" y="128"/>
                  </a:moveTo>
                  <a:cubicBezTo>
                    <a:pt x="20" y="125"/>
                    <a:pt x="18" y="122"/>
                    <a:pt x="16" y="118"/>
                  </a:cubicBezTo>
                  <a:cubicBezTo>
                    <a:pt x="18" y="117"/>
                    <a:pt x="20" y="116"/>
                    <a:pt x="21" y="115"/>
                  </a:cubicBezTo>
                  <a:cubicBezTo>
                    <a:pt x="23" y="118"/>
                    <a:pt x="25" y="122"/>
                    <a:pt x="27" y="126"/>
                  </a:cubicBezTo>
                  <a:cubicBezTo>
                    <a:pt x="25" y="127"/>
                    <a:pt x="24" y="127"/>
                    <a:pt x="22" y="128"/>
                  </a:cubicBezTo>
                  <a:moveTo>
                    <a:pt x="28" y="124"/>
                  </a:moveTo>
                  <a:cubicBezTo>
                    <a:pt x="27" y="121"/>
                    <a:pt x="25" y="117"/>
                    <a:pt x="23" y="114"/>
                  </a:cubicBezTo>
                  <a:cubicBezTo>
                    <a:pt x="25" y="113"/>
                    <a:pt x="26" y="112"/>
                    <a:pt x="28" y="111"/>
                  </a:cubicBezTo>
                  <a:cubicBezTo>
                    <a:pt x="29" y="115"/>
                    <a:pt x="30" y="118"/>
                    <a:pt x="31" y="122"/>
                  </a:cubicBezTo>
                  <a:cubicBezTo>
                    <a:pt x="30" y="123"/>
                    <a:pt x="29" y="123"/>
                    <a:pt x="28" y="124"/>
                  </a:cubicBezTo>
                  <a:moveTo>
                    <a:pt x="97" y="130"/>
                  </a:moveTo>
                  <a:cubicBezTo>
                    <a:pt x="91" y="125"/>
                    <a:pt x="84" y="120"/>
                    <a:pt x="77" y="115"/>
                  </a:cubicBezTo>
                  <a:cubicBezTo>
                    <a:pt x="75" y="110"/>
                    <a:pt x="74" y="105"/>
                    <a:pt x="72" y="100"/>
                  </a:cubicBezTo>
                  <a:cubicBezTo>
                    <a:pt x="75" y="103"/>
                    <a:pt x="78" y="106"/>
                    <a:pt x="81" y="108"/>
                  </a:cubicBezTo>
                  <a:cubicBezTo>
                    <a:pt x="84" y="111"/>
                    <a:pt x="87" y="114"/>
                    <a:pt x="90" y="117"/>
                  </a:cubicBezTo>
                  <a:cubicBezTo>
                    <a:pt x="90" y="118"/>
                    <a:pt x="91" y="118"/>
                    <a:pt x="92" y="119"/>
                  </a:cubicBezTo>
                  <a:cubicBezTo>
                    <a:pt x="92" y="119"/>
                    <a:pt x="92" y="119"/>
                    <a:pt x="92" y="119"/>
                  </a:cubicBezTo>
                  <a:cubicBezTo>
                    <a:pt x="91" y="119"/>
                    <a:pt x="92" y="120"/>
                    <a:pt x="92" y="120"/>
                  </a:cubicBezTo>
                  <a:cubicBezTo>
                    <a:pt x="93" y="120"/>
                    <a:pt x="93" y="120"/>
                    <a:pt x="93" y="120"/>
                  </a:cubicBezTo>
                  <a:cubicBezTo>
                    <a:pt x="94" y="124"/>
                    <a:pt x="96" y="127"/>
                    <a:pt x="97" y="130"/>
                  </a:cubicBezTo>
                  <a:moveTo>
                    <a:pt x="86" y="101"/>
                  </a:moveTo>
                  <a:cubicBezTo>
                    <a:pt x="81" y="96"/>
                    <a:pt x="76" y="91"/>
                    <a:pt x="71" y="85"/>
                  </a:cubicBezTo>
                  <a:cubicBezTo>
                    <a:pt x="75" y="86"/>
                    <a:pt x="79" y="88"/>
                    <a:pt x="83" y="89"/>
                  </a:cubicBezTo>
                  <a:cubicBezTo>
                    <a:pt x="84" y="93"/>
                    <a:pt x="85" y="97"/>
                    <a:pt x="86" y="101"/>
                  </a:cubicBezTo>
                  <a:moveTo>
                    <a:pt x="90" y="114"/>
                  </a:moveTo>
                  <a:cubicBezTo>
                    <a:pt x="88" y="112"/>
                    <a:pt x="85" y="109"/>
                    <a:pt x="82" y="107"/>
                  </a:cubicBezTo>
                  <a:cubicBezTo>
                    <a:pt x="79" y="103"/>
                    <a:pt x="75" y="100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0" y="93"/>
                    <a:pt x="69" y="89"/>
                    <a:pt x="68" y="85"/>
                  </a:cubicBezTo>
                  <a:cubicBezTo>
                    <a:pt x="73" y="92"/>
                    <a:pt x="79" y="98"/>
                    <a:pt x="86" y="104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8" y="108"/>
                    <a:pt x="89" y="111"/>
                    <a:pt x="90" y="114"/>
                  </a:cubicBezTo>
                  <a:moveTo>
                    <a:pt x="83" y="84"/>
                  </a:moveTo>
                  <a:cubicBezTo>
                    <a:pt x="78" y="83"/>
                    <a:pt x="73" y="81"/>
                    <a:pt x="68" y="79"/>
                  </a:cubicBezTo>
                  <a:cubicBezTo>
                    <a:pt x="69" y="78"/>
                    <a:pt x="71" y="76"/>
                    <a:pt x="73" y="74"/>
                  </a:cubicBezTo>
                  <a:cubicBezTo>
                    <a:pt x="76" y="77"/>
                    <a:pt x="80" y="81"/>
                    <a:pt x="83" y="84"/>
                  </a:cubicBezTo>
                  <a:moveTo>
                    <a:pt x="85" y="83"/>
                  </a:moveTo>
                  <a:cubicBezTo>
                    <a:pt x="82" y="80"/>
                    <a:pt x="78" y="76"/>
                    <a:pt x="75" y="72"/>
                  </a:cubicBezTo>
                  <a:cubicBezTo>
                    <a:pt x="76" y="72"/>
                    <a:pt x="77" y="71"/>
                    <a:pt x="78" y="70"/>
                  </a:cubicBezTo>
                  <a:cubicBezTo>
                    <a:pt x="78" y="69"/>
                    <a:pt x="79" y="69"/>
                    <a:pt x="80" y="68"/>
                  </a:cubicBezTo>
                  <a:cubicBezTo>
                    <a:pt x="82" y="72"/>
                    <a:pt x="86" y="76"/>
                    <a:pt x="90" y="79"/>
                  </a:cubicBezTo>
                  <a:cubicBezTo>
                    <a:pt x="89" y="80"/>
                    <a:pt x="88" y="81"/>
                    <a:pt x="87" y="82"/>
                  </a:cubicBezTo>
                  <a:cubicBezTo>
                    <a:pt x="86" y="83"/>
                    <a:pt x="86" y="83"/>
                    <a:pt x="85" y="83"/>
                  </a:cubicBezTo>
                  <a:moveTo>
                    <a:pt x="91" y="77"/>
                  </a:moveTo>
                  <a:cubicBezTo>
                    <a:pt x="87" y="74"/>
                    <a:pt x="84" y="71"/>
                    <a:pt x="81" y="67"/>
                  </a:cubicBezTo>
                  <a:cubicBezTo>
                    <a:pt x="83" y="65"/>
                    <a:pt x="84" y="64"/>
                    <a:pt x="86" y="63"/>
                  </a:cubicBezTo>
                  <a:cubicBezTo>
                    <a:pt x="88" y="66"/>
                    <a:pt x="91" y="70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4"/>
                    <a:pt x="93" y="75"/>
                    <a:pt x="94" y="75"/>
                  </a:cubicBezTo>
                  <a:cubicBezTo>
                    <a:pt x="93" y="76"/>
                    <a:pt x="92" y="77"/>
                    <a:pt x="91" y="77"/>
                  </a:cubicBezTo>
                  <a:moveTo>
                    <a:pt x="96" y="73"/>
                  </a:moveTo>
                  <a:cubicBezTo>
                    <a:pt x="93" y="69"/>
                    <a:pt x="90" y="65"/>
                    <a:pt x="87" y="61"/>
                  </a:cubicBezTo>
                  <a:cubicBezTo>
                    <a:pt x="89" y="60"/>
                    <a:pt x="91" y="58"/>
                    <a:pt x="93" y="56"/>
                  </a:cubicBezTo>
                  <a:cubicBezTo>
                    <a:pt x="96" y="60"/>
                    <a:pt x="98" y="64"/>
                    <a:pt x="101" y="68"/>
                  </a:cubicBezTo>
                  <a:cubicBezTo>
                    <a:pt x="100" y="70"/>
                    <a:pt x="98" y="72"/>
                    <a:pt x="96" y="73"/>
                  </a:cubicBezTo>
                  <a:moveTo>
                    <a:pt x="103" y="67"/>
                  </a:moveTo>
                  <a:cubicBezTo>
                    <a:pt x="100" y="63"/>
                    <a:pt x="97" y="59"/>
                    <a:pt x="94" y="55"/>
                  </a:cubicBezTo>
                  <a:cubicBezTo>
                    <a:pt x="94" y="55"/>
                    <a:pt x="94" y="55"/>
                    <a:pt x="94" y="55"/>
                  </a:cubicBezTo>
                  <a:cubicBezTo>
                    <a:pt x="99" y="56"/>
                    <a:pt x="105" y="59"/>
                    <a:pt x="110" y="61"/>
                  </a:cubicBezTo>
                  <a:cubicBezTo>
                    <a:pt x="108" y="63"/>
                    <a:pt x="105" y="65"/>
                    <a:pt x="103" y="67"/>
                  </a:cubicBezTo>
                  <a:moveTo>
                    <a:pt x="60" y="31"/>
                  </a:moveTo>
                  <a:cubicBezTo>
                    <a:pt x="49" y="25"/>
                    <a:pt x="39" y="18"/>
                    <a:pt x="30" y="12"/>
                  </a:cubicBezTo>
                  <a:cubicBezTo>
                    <a:pt x="34" y="13"/>
                    <a:pt x="37" y="14"/>
                    <a:pt x="41" y="15"/>
                  </a:cubicBezTo>
                  <a:cubicBezTo>
                    <a:pt x="47" y="21"/>
                    <a:pt x="53" y="26"/>
                    <a:pt x="60" y="31"/>
                  </a:cubicBezTo>
                  <a:moveTo>
                    <a:pt x="5" y="120"/>
                  </a:moveTo>
                  <a:cubicBezTo>
                    <a:pt x="5" y="119"/>
                    <a:pt x="5" y="119"/>
                    <a:pt x="5" y="118"/>
                  </a:cubicBezTo>
                  <a:cubicBezTo>
                    <a:pt x="5" y="82"/>
                    <a:pt x="13" y="39"/>
                    <a:pt x="15" y="7"/>
                  </a:cubicBezTo>
                  <a:cubicBezTo>
                    <a:pt x="34" y="20"/>
                    <a:pt x="62" y="40"/>
                    <a:pt x="90" y="52"/>
                  </a:cubicBezTo>
                  <a:cubicBezTo>
                    <a:pt x="83" y="59"/>
                    <a:pt x="77" y="64"/>
                    <a:pt x="72" y="69"/>
                  </a:cubicBezTo>
                  <a:cubicBezTo>
                    <a:pt x="69" y="71"/>
                    <a:pt x="67" y="74"/>
                    <a:pt x="65" y="75"/>
                  </a:cubicBezTo>
                  <a:cubicBezTo>
                    <a:pt x="64" y="76"/>
                    <a:pt x="64" y="77"/>
                    <a:pt x="63" y="78"/>
                  </a:cubicBezTo>
                  <a:cubicBezTo>
                    <a:pt x="63" y="78"/>
                    <a:pt x="63" y="79"/>
                    <a:pt x="62" y="79"/>
                  </a:cubicBezTo>
                  <a:cubicBezTo>
                    <a:pt x="62" y="79"/>
                    <a:pt x="62" y="80"/>
                    <a:pt x="62" y="81"/>
                  </a:cubicBezTo>
                  <a:cubicBezTo>
                    <a:pt x="62" y="81"/>
                    <a:pt x="62" y="81"/>
                    <a:pt x="62" y="81"/>
                  </a:cubicBezTo>
                  <a:cubicBezTo>
                    <a:pt x="73" y="131"/>
                    <a:pt x="99" y="164"/>
                    <a:pt x="128" y="184"/>
                  </a:cubicBezTo>
                  <a:cubicBezTo>
                    <a:pt x="156" y="204"/>
                    <a:pt x="188" y="212"/>
                    <a:pt x="209" y="212"/>
                  </a:cubicBezTo>
                  <a:cubicBezTo>
                    <a:pt x="210" y="212"/>
                    <a:pt x="211" y="212"/>
                    <a:pt x="212" y="212"/>
                  </a:cubicBezTo>
                  <a:cubicBezTo>
                    <a:pt x="212" y="212"/>
                    <a:pt x="212" y="212"/>
                    <a:pt x="212" y="212"/>
                  </a:cubicBezTo>
                  <a:cubicBezTo>
                    <a:pt x="212" y="214"/>
                    <a:pt x="213" y="217"/>
                    <a:pt x="213" y="221"/>
                  </a:cubicBezTo>
                  <a:cubicBezTo>
                    <a:pt x="213" y="224"/>
                    <a:pt x="212" y="227"/>
                    <a:pt x="212" y="230"/>
                  </a:cubicBezTo>
                  <a:cubicBezTo>
                    <a:pt x="212" y="231"/>
                    <a:pt x="211" y="232"/>
                    <a:pt x="211" y="232"/>
                  </a:cubicBezTo>
                  <a:cubicBezTo>
                    <a:pt x="211" y="233"/>
                    <a:pt x="211" y="233"/>
                    <a:pt x="211" y="233"/>
                  </a:cubicBezTo>
                  <a:cubicBezTo>
                    <a:pt x="208" y="233"/>
                    <a:pt x="204" y="233"/>
                    <a:pt x="200" y="233"/>
                  </a:cubicBezTo>
                  <a:cubicBezTo>
                    <a:pt x="200" y="233"/>
                    <a:pt x="200" y="233"/>
                    <a:pt x="199" y="233"/>
                  </a:cubicBezTo>
                  <a:cubicBezTo>
                    <a:pt x="174" y="233"/>
                    <a:pt x="138" y="225"/>
                    <a:pt x="105" y="204"/>
                  </a:cubicBezTo>
                  <a:cubicBezTo>
                    <a:pt x="76" y="187"/>
                    <a:pt x="50" y="160"/>
                    <a:pt x="36" y="123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34" y="117"/>
                    <a:pt x="33" y="112"/>
                    <a:pt x="32" y="107"/>
                  </a:cubicBezTo>
                  <a:cubicBezTo>
                    <a:pt x="31" y="106"/>
                    <a:pt x="31" y="106"/>
                    <a:pt x="30" y="106"/>
                  </a:cubicBezTo>
                  <a:cubicBezTo>
                    <a:pt x="30" y="105"/>
                    <a:pt x="30" y="105"/>
                    <a:pt x="29" y="105"/>
                  </a:cubicBezTo>
                  <a:cubicBezTo>
                    <a:pt x="29" y="105"/>
                    <a:pt x="29" y="105"/>
                    <a:pt x="28" y="106"/>
                  </a:cubicBezTo>
                  <a:cubicBezTo>
                    <a:pt x="19" y="111"/>
                    <a:pt x="13" y="115"/>
                    <a:pt x="5" y="120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2" y="0"/>
                  </a:cubicBezTo>
                  <a:cubicBezTo>
                    <a:pt x="12" y="1"/>
                    <a:pt x="11" y="2"/>
                    <a:pt x="11" y="2"/>
                  </a:cubicBezTo>
                  <a:cubicBezTo>
                    <a:pt x="9" y="34"/>
                    <a:pt x="0" y="80"/>
                    <a:pt x="0" y="118"/>
                  </a:cubicBezTo>
                  <a:cubicBezTo>
                    <a:pt x="0" y="120"/>
                    <a:pt x="0" y="121"/>
                    <a:pt x="0" y="123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4"/>
                    <a:pt x="0" y="126"/>
                    <a:pt x="1" y="126"/>
                  </a:cubicBezTo>
                  <a:cubicBezTo>
                    <a:pt x="8" y="129"/>
                    <a:pt x="14" y="131"/>
                    <a:pt x="21" y="134"/>
                  </a:cubicBezTo>
                  <a:cubicBezTo>
                    <a:pt x="21" y="134"/>
                    <a:pt x="22" y="134"/>
                    <a:pt x="22" y="134"/>
                  </a:cubicBezTo>
                  <a:cubicBezTo>
                    <a:pt x="22" y="134"/>
                    <a:pt x="23" y="134"/>
                    <a:pt x="23" y="133"/>
                  </a:cubicBezTo>
                  <a:cubicBezTo>
                    <a:pt x="27" y="131"/>
                    <a:pt x="30" y="129"/>
                    <a:pt x="33" y="126"/>
                  </a:cubicBezTo>
                  <a:cubicBezTo>
                    <a:pt x="47" y="164"/>
                    <a:pt x="74" y="190"/>
                    <a:pt x="103" y="208"/>
                  </a:cubicBezTo>
                  <a:cubicBezTo>
                    <a:pt x="136" y="229"/>
                    <a:pt x="173" y="238"/>
                    <a:pt x="200" y="238"/>
                  </a:cubicBezTo>
                  <a:cubicBezTo>
                    <a:pt x="204" y="238"/>
                    <a:pt x="208" y="238"/>
                    <a:pt x="212" y="237"/>
                  </a:cubicBezTo>
                  <a:cubicBezTo>
                    <a:pt x="212" y="237"/>
                    <a:pt x="212" y="237"/>
                    <a:pt x="212" y="237"/>
                  </a:cubicBezTo>
                  <a:cubicBezTo>
                    <a:pt x="216" y="237"/>
                    <a:pt x="219" y="236"/>
                    <a:pt x="221" y="236"/>
                  </a:cubicBezTo>
                  <a:cubicBezTo>
                    <a:pt x="223" y="236"/>
                    <a:pt x="225" y="235"/>
                    <a:pt x="227" y="235"/>
                  </a:cubicBezTo>
                  <a:cubicBezTo>
                    <a:pt x="228" y="234"/>
                    <a:pt x="229" y="234"/>
                    <a:pt x="229" y="233"/>
                  </a:cubicBezTo>
                  <a:cubicBezTo>
                    <a:pt x="229" y="231"/>
                    <a:pt x="229" y="228"/>
                    <a:pt x="230" y="225"/>
                  </a:cubicBezTo>
                  <a:cubicBezTo>
                    <a:pt x="230" y="221"/>
                    <a:pt x="230" y="217"/>
                    <a:pt x="230" y="213"/>
                  </a:cubicBezTo>
                  <a:cubicBezTo>
                    <a:pt x="230" y="211"/>
                    <a:pt x="230" y="209"/>
                    <a:pt x="230" y="208"/>
                  </a:cubicBezTo>
                  <a:cubicBezTo>
                    <a:pt x="230" y="207"/>
                    <a:pt x="229" y="206"/>
                    <a:pt x="228" y="206"/>
                  </a:cubicBezTo>
                  <a:cubicBezTo>
                    <a:pt x="228" y="206"/>
                    <a:pt x="228" y="206"/>
                    <a:pt x="227" y="206"/>
                  </a:cubicBezTo>
                  <a:cubicBezTo>
                    <a:pt x="227" y="206"/>
                    <a:pt x="227" y="206"/>
                    <a:pt x="227" y="206"/>
                  </a:cubicBezTo>
                  <a:cubicBezTo>
                    <a:pt x="203" y="200"/>
                    <a:pt x="173" y="194"/>
                    <a:pt x="147" y="177"/>
                  </a:cubicBezTo>
                  <a:cubicBezTo>
                    <a:pt x="121" y="161"/>
                    <a:pt x="98" y="134"/>
                    <a:pt x="87" y="88"/>
                  </a:cubicBezTo>
                  <a:cubicBezTo>
                    <a:pt x="87" y="88"/>
                    <a:pt x="88" y="87"/>
                    <a:pt x="88" y="87"/>
                  </a:cubicBezTo>
                  <a:cubicBezTo>
                    <a:pt x="90" y="85"/>
                    <a:pt x="95" y="80"/>
                    <a:pt x="101" y="75"/>
                  </a:cubicBezTo>
                  <a:cubicBezTo>
                    <a:pt x="106" y="70"/>
                    <a:pt x="112" y="65"/>
                    <a:pt x="115" y="62"/>
                  </a:cubicBezTo>
                  <a:cubicBezTo>
                    <a:pt x="115" y="62"/>
                    <a:pt x="115" y="62"/>
                    <a:pt x="115" y="62"/>
                  </a:cubicBezTo>
                  <a:cubicBezTo>
                    <a:pt x="116" y="61"/>
                    <a:pt x="116" y="61"/>
                    <a:pt x="116" y="61"/>
                  </a:cubicBezTo>
                  <a:cubicBezTo>
                    <a:pt x="116" y="61"/>
                    <a:pt x="116" y="61"/>
                    <a:pt x="116" y="61"/>
                  </a:cubicBezTo>
                  <a:cubicBezTo>
                    <a:pt x="116" y="61"/>
                    <a:pt x="116" y="61"/>
                    <a:pt x="116" y="61"/>
                  </a:cubicBezTo>
                  <a:cubicBezTo>
                    <a:pt x="116" y="60"/>
                    <a:pt x="116" y="60"/>
                    <a:pt x="116" y="60"/>
                  </a:cubicBezTo>
                  <a:cubicBezTo>
                    <a:pt x="116" y="60"/>
                    <a:pt x="116" y="60"/>
                    <a:pt x="116" y="60"/>
                  </a:cubicBezTo>
                  <a:cubicBezTo>
                    <a:pt x="116" y="60"/>
                    <a:pt x="116" y="60"/>
                    <a:pt x="116" y="60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4" y="58"/>
                    <a:pt x="114" y="58"/>
                    <a:pt x="113" y="57"/>
                  </a:cubicBezTo>
                  <a:cubicBezTo>
                    <a:pt x="87" y="45"/>
                    <a:pt x="62" y="29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4" y="8"/>
                    <a:pt x="25" y="5"/>
                    <a:pt x="17" y="2"/>
                  </a:cubicBezTo>
                  <a:cubicBezTo>
                    <a:pt x="16" y="2"/>
                    <a:pt x="15" y="1"/>
                    <a:pt x="15" y="1"/>
                  </a:cubicBezTo>
                  <a:cubicBezTo>
                    <a:pt x="14" y="0"/>
                    <a:pt x="14" y="0"/>
                    <a:pt x="13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8" name="Freeform 879"/>
            <p:cNvSpPr>
              <a:spLocks noEditPoints="1"/>
            </p:cNvSpPr>
            <p:nvPr/>
          </p:nvSpPr>
          <p:spPr bwMode="auto">
            <a:xfrm>
              <a:off x="4044" y="1022"/>
              <a:ext cx="236" cy="239"/>
            </a:xfrm>
            <a:custGeom>
              <a:avLst/>
              <a:gdLst>
                <a:gd name="T0" fmla="*/ 37 w 100"/>
                <a:gd name="T1" fmla="*/ 97 h 101"/>
                <a:gd name="T2" fmla="*/ 7 w 100"/>
                <a:gd name="T3" fmla="*/ 88 h 101"/>
                <a:gd name="T4" fmla="*/ 4 w 100"/>
                <a:gd name="T5" fmla="*/ 67 h 101"/>
                <a:gd name="T6" fmla="*/ 6 w 100"/>
                <a:gd name="T7" fmla="*/ 33 h 101"/>
                <a:gd name="T8" fmla="*/ 13 w 100"/>
                <a:gd name="T9" fmla="*/ 20 h 101"/>
                <a:gd name="T10" fmla="*/ 45 w 100"/>
                <a:gd name="T11" fmla="*/ 16 h 101"/>
                <a:gd name="T12" fmla="*/ 75 w 100"/>
                <a:gd name="T13" fmla="*/ 19 h 101"/>
                <a:gd name="T14" fmla="*/ 40 w 100"/>
                <a:gd name="T15" fmla="*/ 48 h 101"/>
                <a:gd name="T16" fmla="*/ 31 w 100"/>
                <a:gd name="T17" fmla="*/ 31 h 101"/>
                <a:gd name="T18" fmla="*/ 20 w 100"/>
                <a:gd name="T19" fmla="*/ 43 h 101"/>
                <a:gd name="T20" fmla="*/ 20 w 100"/>
                <a:gd name="T21" fmla="*/ 46 h 101"/>
                <a:gd name="T22" fmla="*/ 45 w 100"/>
                <a:gd name="T23" fmla="*/ 83 h 101"/>
                <a:gd name="T24" fmla="*/ 87 w 100"/>
                <a:gd name="T25" fmla="*/ 27 h 101"/>
                <a:gd name="T26" fmla="*/ 89 w 100"/>
                <a:gd name="T27" fmla="*/ 48 h 101"/>
                <a:gd name="T28" fmla="*/ 85 w 100"/>
                <a:gd name="T29" fmla="*/ 83 h 101"/>
                <a:gd name="T30" fmla="*/ 66 w 100"/>
                <a:gd name="T31" fmla="*/ 96 h 101"/>
                <a:gd name="T32" fmla="*/ 46 w 100"/>
                <a:gd name="T33" fmla="*/ 66 h 101"/>
                <a:gd name="T34" fmla="*/ 88 w 100"/>
                <a:gd name="T35" fmla="*/ 7 h 101"/>
                <a:gd name="T36" fmla="*/ 94 w 100"/>
                <a:gd name="T37" fmla="*/ 15 h 101"/>
                <a:gd name="T38" fmla="*/ 24 w 100"/>
                <a:gd name="T39" fmla="*/ 45 h 101"/>
                <a:gd name="T40" fmla="*/ 37 w 100"/>
                <a:gd name="T41" fmla="*/ 49 h 101"/>
                <a:gd name="T42" fmla="*/ 46 w 100"/>
                <a:gd name="T43" fmla="*/ 66 h 101"/>
                <a:gd name="T44" fmla="*/ 87 w 100"/>
                <a:gd name="T45" fmla="*/ 3 h 101"/>
                <a:gd name="T46" fmla="*/ 56 w 100"/>
                <a:gd name="T47" fmla="*/ 12 h 101"/>
                <a:gd name="T48" fmla="*/ 22 w 100"/>
                <a:gd name="T49" fmla="*/ 14 h 101"/>
                <a:gd name="T50" fmla="*/ 4 w 100"/>
                <a:gd name="T51" fmla="*/ 23 h 101"/>
                <a:gd name="T52" fmla="*/ 0 w 100"/>
                <a:gd name="T53" fmla="*/ 67 h 101"/>
                <a:gd name="T54" fmla="*/ 4 w 100"/>
                <a:gd name="T55" fmla="*/ 90 h 101"/>
                <a:gd name="T56" fmla="*/ 37 w 100"/>
                <a:gd name="T57" fmla="*/ 101 h 101"/>
                <a:gd name="T58" fmla="*/ 67 w 100"/>
                <a:gd name="T59" fmla="*/ 100 h 101"/>
                <a:gd name="T60" fmla="*/ 88 w 100"/>
                <a:gd name="T61" fmla="*/ 85 h 101"/>
                <a:gd name="T62" fmla="*/ 93 w 100"/>
                <a:gd name="T63" fmla="*/ 48 h 101"/>
                <a:gd name="T64" fmla="*/ 93 w 100"/>
                <a:gd name="T65" fmla="*/ 32 h 101"/>
                <a:gd name="T66" fmla="*/ 90 w 100"/>
                <a:gd name="T67" fmla="*/ 25 h 101"/>
                <a:gd name="T68" fmla="*/ 100 w 100"/>
                <a:gd name="T69" fmla="*/ 14 h 101"/>
                <a:gd name="T70" fmla="*/ 93 w 100"/>
                <a:gd name="T71" fmla="*/ 9 h 101"/>
                <a:gd name="T72" fmla="*/ 89 w 100"/>
                <a:gd name="T7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0" h="101">
                  <a:moveTo>
                    <a:pt x="50" y="97"/>
                  </a:moveTo>
                  <a:cubicBezTo>
                    <a:pt x="46" y="97"/>
                    <a:pt x="41" y="97"/>
                    <a:pt x="37" y="97"/>
                  </a:cubicBezTo>
                  <a:cubicBezTo>
                    <a:pt x="32" y="97"/>
                    <a:pt x="25" y="97"/>
                    <a:pt x="20" y="95"/>
                  </a:cubicBezTo>
                  <a:cubicBezTo>
                    <a:pt x="15" y="94"/>
                    <a:pt x="10" y="92"/>
                    <a:pt x="7" y="88"/>
                  </a:cubicBezTo>
                  <a:cubicBezTo>
                    <a:pt x="4" y="84"/>
                    <a:pt x="3" y="79"/>
                    <a:pt x="3" y="73"/>
                  </a:cubicBezTo>
                  <a:cubicBezTo>
                    <a:pt x="3" y="71"/>
                    <a:pt x="4" y="69"/>
                    <a:pt x="4" y="67"/>
                  </a:cubicBezTo>
                  <a:cubicBezTo>
                    <a:pt x="4" y="62"/>
                    <a:pt x="4" y="53"/>
                    <a:pt x="5" y="45"/>
                  </a:cubicBezTo>
                  <a:cubicBezTo>
                    <a:pt x="5" y="40"/>
                    <a:pt x="5" y="36"/>
                    <a:pt x="6" y="33"/>
                  </a:cubicBezTo>
                  <a:cubicBezTo>
                    <a:pt x="6" y="29"/>
                    <a:pt x="7" y="27"/>
                    <a:pt x="8" y="25"/>
                  </a:cubicBezTo>
                  <a:cubicBezTo>
                    <a:pt x="9" y="23"/>
                    <a:pt x="10" y="22"/>
                    <a:pt x="13" y="20"/>
                  </a:cubicBezTo>
                  <a:cubicBezTo>
                    <a:pt x="17" y="19"/>
                    <a:pt x="22" y="17"/>
                    <a:pt x="28" y="17"/>
                  </a:cubicBezTo>
                  <a:cubicBezTo>
                    <a:pt x="33" y="16"/>
                    <a:pt x="39" y="16"/>
                    <a:pt x="45" y="16"/>
                  </a:cubicBezTo>
                  <a:cubicBezTo>
                    <a:pt x="50" y="16"/>
                    <a:pt x="54" y="16"/>
                    <a:pt x="56" y="16"/>
                  </a:cubicBezTo>
                  <a:cubicBezTo>
                    <a:pt x="66" y="16"/>
                    <a:pt x="70" y="17"/>
                    <a:pt x="75" y="19"/>
                  </a:cubicBezTo>
                  <a:cubicBezTo>
                    <a:pt x="66" y="30"/>
                    <a:pt x="57" y="43"/>
                    <a:pt x="46" y="60"/>
                  </a:cubicBezTo>
                  <a:cubicBezTo>
                    <a:pt x="44" y="56"/>
                    <a:pt x="42" y="52"/>
                    <a:pt x="40" y="48"/>
                  </a:cubicBezTo>
                  <a:cubicBezTo>
                    <a:pt x="37" y="42"/>
                    <a:pt x="35" y="36"/>
                    <a:pt x="33" y="33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7" y="37"/>
                    <a:pt x="24" y="40"/>
                    <a:pt x="20" y="43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5" y="52"/>
                    <a:pt x="39" y="69"/>
                    <a:pt x="44" y="80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59" y="62"/>
                    <a:pt x="73" y="44"/>
                    <a:pt x="87" y="27"/>
                  </a:cubicBezTo>
                  <a:cubicBezTo>
                    <a:pt x="88" y="28"/>
                    <a:pt x="89" y="29"/>
                    <a:pt x="89" y="32"/>
                  </a:cubicBezTo>
                  <a:cubicBezTo>
                    <a:pt x="89" y="38"/>
                    <a:pt x="89" y="43"/>
                    <a:pt x="89" y="48"/>
                  </a:cubicBezTo>
                  <a:cubicBezTo>
                    <a:pt x="89" y="56"/>
                    <a:pt x="89" y="64"/>
                    <a:pt x="88" y="74"/>
                  </a:cubicBezTo>
                  <a:cubicBezTo>
                    <a:pt x="87" y="78"/>
                    <a:pt x="86" y="81"/>
                    <a:pt x="85" y="83"/>
                  </a:cubicBezTo>
                  <a:cubicBezTo>
                    <a:pt x="84" y="85"/>
                    <a:pt x="82" y="88"/>
                    <a:pt x="79" y="90"/>
                  </a:cubicBezTo>
                  <a:cubicBezTo>
                    <a:pt x="76" y="93"/>
                    <a:pt x="71" y="95"/>
                    <a:pt x="66" y="96"/>
                  </a:cubicBezTo>
                  <a:cubicBezTo>
                    <a:pt x="61" y="97"/>
                    <a:pt x="56" y="97"/>
                    <a:pt x="50" y="97"/>
                  </a:cubicBezTo>
                  <a:moveTo>
                    <a:pt x="46" y="66"/>
                  </a:moveTo>
                  <a:cubicBezTo>
                    <a:pt x="48" y="64"/>
                    <a:pt x="48" y="64"/>
                    <a:pt x="48" y="64"/>
                  </a:cubicBezTo>
                  <a:cubicBezTo>
                    <a:pt x="64" y="40"/>
                    <a:pt x="74" y="24"/>
                    <a:pt x="88" y="7"/>
                  </a:cubicBezTo>
                  <a:cubicBezTo>
                    <a:pt x="89" y="9"/>
                    <a:pt x="89" y="10"/>
                    <a:pt x="90" y="11"/>
                  </a:cubicBezTo>
                  <a:cubicBezTo>
                    <a:pt x="91" y="12"/>
                    <a:pt x="93" y="13"/>
                    <a:pt x="94" y="15"/>
                  </a:cubicBezTo>
                  <a:cubicBezTo>
                    <a:pt x="76" y="34"/>
                    <a:pt x="60" y="54"/>
                    <a:pt x="46" y="76"/>
                  </a:cubicBezTo>
                  <a:cubicBezTo>
                    <a:pt x="40" y="65"/>
                    <a:pt x="29" y="51"/>
                    <a:pt x="24" y="45"/>
                  </a:cubicBezTo>
                  <a:cubicBezTo>
                    <a:pt x="26" y="42"/>
                    <a:pt x="29" y="40"/>
                    <a:pt x="31" y="37"/>
                  </a:cubicBezTo>
                  <a:cubicBezTo>
                    <a:pt x="33" y="40"/>
                    <a:pt x="35" y="45"/>
                    <a:pt x="37" y="49"/>
                  </a:cubicBezTo>
                  <a:cubicBezTo>
                    <a:pt x="40" y="55"/>
                    <a:pt x="42" y="60"/>
                    <a:pt x="45" y="64"/>
                  </a:cubicBezTo>
                  <a:cubicBezTo>
                    <a:pt x="46" y="66"/>
                    <a:pt x="46" y="66"/>
                    <a:pt x="46" y="66"/>
                  </a:cubicBezTo>
                  <a:moveTo>
                    <a:pt x="89" y="0"/>
                  </a:moveTo>
                  <a:cubicBezTo>
                    <a:pt x="87" y="3"/>
                    <a:pt x="87" y="3"/>
                    <a:pt x="87" y="3"/>
                  </a:cubicBezTo>
                  <a:cubicBezTo>
                    <a:pt x="83" y="7"/>
                    <a:pt x="80" y="11"/>
                    <a:pt x="77" y="16"/>
                  </a:cubicBezTo>
                  <a:cubicBezTo>
                    <a:pt x="72" y="14"/>
                    <a:pt x="67" y="13"/>
                    <a:pt x="56" y="12"/>
                  </a:cubicBezTo>
                  <a:cubicBezTo>
                    <a:pt x="54" y="12"/>
                    <a:pt x="50" y="12"/>
                    <a:pt x="45" y="12"/>
                  </a:cubicBezTo>
                  <a:cubicBezTo>
                    <a:pt x="38" y="12"/>
                    <a:pt x="29" y="12"/>
                    <a:pt x="22" y="14"/>
                  </a:cubicBezTo>
                  <a:cubicBezTo>
                    <a:pt x="18" y="15"/>
                    <a:pt x="14" y="16"/>
                    <a:pt x="11" y="17"/>
                  </a:cubicBezTo>
                  <a:cubicBezTo>
                    <a:pt x="8" y="19"/>
                    <a:pt x="6" y="21"/>
                    <a:pt x="4" y="23"/>
                  </a:cubicBezTo>
                  <a:cubicBezTo>
                    <a:pt x="3" y="26"/>
                    <a:pt x="3" y="29"/>
                    <a:pt x="2" y="32"/>
                  </a:cubicBezTo>
                  <a:cubicBezTo>
                    <a:pt x="1" y="43"/>
                    <a:pt x="1" y="60"/>
                    <a:pt x="0" y="67"/>
                  </a:cubicBezTo>
                  <a:cubicBezTo>
                    <a:pt x="0" y="69"/>
                    <a:pt x="0" y="71"/>
                    <a:pt x="0" y="73"/>
                  </a:cubicBezTo>
                  <a:cubicBezTo>
                    <a:pt x="0" y="79"/>
                    <a:pt x="1" y="85"/>
                    <a:pt x="4" y="90"/>
                  </a:cubicBezTo>
                  <a:cubicBezTo>
                    <a:pt x="8" y="95"/>
                    <a:pt x="13" y="97"/>
                    <a:pt x="19" y="99"/>
                  </a:cubicBezTo>
                  <a:cubicBezTo>
                    <a:pt x="25" y="100"/>
                    <a:pt x="31" y="101"/>
                    <a:pt x="37" y="101"/>
                  </a:cubicBezTo>
                  <a:cubicBezTo>
                    <a:pt x="41" y="101"/>
                    <a:pt x="46" y="101"/>
                    <a:pt x="50" y="101"/>
                  </a:cubicBezTo>
                  <a:cubicBezTo>
                    <a:pt x="56" y="101"/>
                    <a:pt x="62" y="101"/>
                    <a:pt x="67" y="100"/>
                  </a:cubicBezTo>
                  <a:cubicBezTo>
                    <a:pt x="72" y="99"/>
                    <a:pt x="77" y="97"/>
                    <a:pt x="81" y="93"/>
                  </a:cubicBezTo>
                  <a:cubicBezTo>
                    <a:pt x="85" y="90"/>
                    <a:pt x="87" y="88"/>
                    <a:pt x="88" y="85"/>
                  </a:cubicBezTo>
                  <a:cubicBezTo>
                    <a:pt x="90" y="82"/>
                    <a:pt x="90" y="79"/>
                    <a:pt x="91" y="75"/>
                  </a:cubicBezTo>
                  <a:cubicBezTo>
                    <a:pt x="93" y="65"/>
                    <a:pt x="93" y="56"/>
                    <a:pt x="93" y="48"/>
                  </a:cubicBezTo>
                  <a:cubicBezTo>
                    <a:pt x="93" y="43"/>
                    <a:pt x="93" y="38"/>
                    <a:pt x="93" y="32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92" y="28"/>
                    <a:pt x="91" y="26"/>
                    <a:pt x="90" y="25"/>
                  </a:cubicBezTo>
                  <a:cubicBezTo>
                    <a:pt x="93" y="22"/>
                    <a:pt x="95" y="19"/>
                    <a:pt x="98" y="16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6" y="11"/>
                    <a:pt x="94" y="10"/>
                    <a:pt x="93" y="9"/>
                  </a:cubicBezTo>
                  <a:cubicBezTo>
                    <a:pt x="92" y="7"/>
                    <a:pt x="91" y="6"/>
                    <a:pt x="90" y="3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59" name="Freeform 880"/>
            <p:cNvSpPr>
              <a:spLocks/>
            </p:cNvSpPr>
            <p:nvPr/>
          </p:nvSpPr>
          <p:spPr bwMode="auto">
            <a:xfrm>
              <a:off x="2879" y="160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60" name="Freeform 881"/>
            <p:cNvSpPr>
              <a:spLocks/>
            </p:cNvSpPr>
            <p:nvPr/>
          </p:nvSpPr>
          <p:spPr bwMode="auto">
            <a:xfrm>
              <a:off x="2879" y="160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61" name="Freeform 882"/>
            <p:cNvSpPr>
              <a:spLocks/>
            </p:cNvSpPr>
            <p:nvPr/>
          </p:nvSpPr>
          <p:spPr bwMode="auto">
            <a:xfrm>
              <a:off x="2749" y="176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62" name="Freeform 883"/>
            <p:cNvSpPr>
              <a:spLocks/>
            </p:cNvSpPr>
            <p:nvPr/>
          </p:nvSpPr>
          <p:spPr bwMode="auto">
            <a:xfrm>
              <a:off x="2749" y="176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63" name="Freeform 884"/>
            <p:cNvSpPr>
              <a:spLocks noEditPoints="1"/>
            </p:cNvSpPr>
            <p:nvPr/>
          </p:nvSpPr>
          <p:spPr bwMode="auto">
            <a:xfrm>
              <a:off x="2803" y="724"/>
              <a:ext cx="277" cy="433"/>
            </a:xfrm>
            <a:custGeom>
              <a:avLst/>
              <a:gdLst>
                <a:gd name="T0" fmla="*/ 78 w 117"/>
                <a:gd name="T1" fmla="*/ 178 h 183"/>
                <a:gd name="T2" fmla="*/ 91 w 117"/>
                <a:gd name="T3" fmla="*/ 179 h 183"/>
                <a:gd name="T4" fmla="*/ 86 w 117"/>
                <a:gd name="T5" fmla="*/ 178 h 183"/>
                <a:gd name="T6" fmla="*/ 94 w 117"/>
                <a:gd name="T7" fmla="*/ 179 h 183"/>
                <a:gd name="T8" fmla="*/ 64 w 117"/>
                <a:gd name="T9" fmla="*/ 174 h 183"/>
                <a:gd name="T10" fmla="*/ 100 w 117"/>
                <a:gd name="T11" fmla="*/ 178 h 183"/>
                <a:gd name="T12" fmla="*/ 106 w 117"/>
                <a:gd name="T13" fmla="*/ 175 h 183"/>
                <a:gd name="T14" fmla="*/ 57 w 117"/>
                <a:gd name="T15" fmla="*/ 172 h 183"/>
                <a:gd name="T16" fmla="*/ 11 w 117"/>
                <a:gd name="T17" fmla="*/ 167 h 183"/>
                <a:gd name="T18" fmla="*/ 47 w 117"/>
                <a:gd name="T19" fmla="*/ 169 h 183"/>
                <a:gd name="T20" fmla="*/ 18 w 117"/>
                <a:gd name="T21" fmla="*/ 164 h 183"/>
                <a:gd name="T22" fmla="*/ 41 w 117"/>
                <a:gd name="T23" fmla="*/ 157 h 183"/>
                <a:gd name="T24" fmla="*/ 32 w 117"/>
                <a:gd name="T25" fmla="*/ 157 h 183"/>
                <a:gd name="T26" fmla="*/ 35 w 117"/>
                <a:gd name="T27" fmla="*/ 157 h 183"/>
                <a:gd name="T28" fmla="*/ 12 w 117"/>
                <a:gd name="T29" fmla="*/ 151 h 183"/>
                <a:gd name="T30" fmla="*/ 5 w 117"/>
                <a:gd name="T31" fmla="*/ 154 h 183"/>
                <a:gd name="T32" fmla="*/ 6 w 117"/>
                <a:gd name="T33" fmla="*/ 142 h 183"/>
                <a:gd name="T34" fmla="*/ 86 w 117"/>
                <a:gd name="T35" fmla="*/ 103 h 183"/>
                <a:gd name="T36" fmla="*/ 73 w 117"/>
                <a:gd name="T37" fmla="*/ 112 h 183"/>
                <a:gd name="T38" fmla="*/ 66 w 117"/>
                <a:gd name="T39" fmla="*/ 102 h 183"/>
                <a:gd name="T40" fmla="*/ 12 w 117"/>
                <a:gd name="T41" fmla="*/ 103 h 183"/>
                <a:gd name="T42" fmla="*/ 10 w 117"/>
                <a:gd name="T43" fmla="*/ 111 h 183"/>
                <a:gd name="T44" fmla="*/ 19 w 117"/>
                <a:gd name="T45" fmla="*/ 102 h 183"/>
                <a:gd name="T46" fmla="*/ 30 w 117"/>
                <a:gd name="T47" fmla="*/ 101 h 183"/>
                <a:gd name="T48" fmla="*/ 102 w 117"/>
                <a:gd name="T49" fmla="*/ 56 h 183"/>
                <a:gd name="T50" fmla="*/ 84 w 117"/>
                <a:gd name="T51" fmla="*/ 53 h 183"/>
                <a:gd name="T52" fmla="*/ 80 w 117"/>
                <a:gd name="T53" fmla="*/ 63 h 183"/>
                <a:gd name="T54" fmla="*/ 89 w 117"/>
                <a:gd name="T55" fmla="*/ 60 h 183"/>
                <a:gd name="T56" fmla="*/ 76 w 117"/>
                <a:gd name="T57" fmla="*/ 52 h 183"/>
                <a:gd name="T58" fmla="*/ 103 w 117"/>
                <a:gd name="T59" fmla="*/ 52 h 183"/>
                <a:gd name="T60" fmla="*/ 97 w 117"/>
                <a:gd name="T61" fmla="*/ 49 h 183"/>
                <a:gd name="T62" fmla="*/ 72 w 117"/>
                <a:gd name="T63" fmla="*/ 48 h 183"/>
                <a:gd name="T64" fmla="*/ 53 w 117"/>
                <a:gd name="T65" fmla="*/ 46 h 183"/>
                <a:gd name="T66" fmla="*/ 73 w 117"/>
                <a:gd name="T67" fmla="*/ 37 h 183"/>
                <a:gd name="T68" fmla="*/ 54 w 117"/>
                <a:gd name="T69" fmla="*/ 50 h 183"/>
                <a:gd name="T70" fmla="*/ 66 w 117"/>
                <a:gd name="T71" fmla="*/ 36 h 183"/>
                <a:gd name="T72" fmla="*/ 65 w 117"/>
                <a:gd name="T73" fmla="*/ 46 h 183"/>
                <a:gd name="T74" fmla="*/ 30 w 117"/>
                <a:gd name="T75" fmla="*/ 79 h 183"/>
                <a:gd name="T76" fmla="*/ 62 w 117"/>
                <a:gd name="T77" fmla="*/ 4 h 183"/>
                <a:gd name="T78" fmla="*/ 75 w 117"/>
                <a:gd name="T79" fmla="*/ 33 h 183"/>
                <a:gd name="T80" fmla="*/ 49 w 117"/>
                <a:gd name="T81" fmla="*/ 54 h 183"/>
                <a:gd name="T82" fmla="*/ 57 w 117"/>
                <a:gd name="T83" fmla="*/ 81 h 183"/>
                <a:gd name="T84" fmla="*/ 58 w 117"/>
                <a:gd name="T85" fmla="*/ 98 h 183"/>
                <a:gd name="T86" fmla="*/ 54 w 117"/>
                <a:gd name="T87" fmla="*/ 114 h 183"/>
                <a:gd name="T88" fmla="*/ 83 w 117"/>
                <a:gd name="T89" fmla="*/ 142 h 183"/>
                <a:gd name="T90" fmla="*/ 34 w 117"/>
                <a:gd name="T91" fmla="*/ 153 h 183"/>
                <a:gd name="T92" fmla="*/ 25 w 117"/>
                <a:gd name="T93" fmla="*/ 120 h 183"/>
                <a:gd name="T94" fmla="*/ 33 w 117"/>
                <a:gd name="T95" fmla="*/ 98 h 183"/>
                <a:gd name="T96" fmla="*/ 32 w 117"/>
                <a:gd name="T97" fmla="*/ 97 h 183"/>
                <a:gd name="T98" fmla="*/ 22 w 117"/>
                <a:gd name="T99" fmla="*/ 32 h 183"/>
                <a:gd name="T100" fmla="*/ 7 w 117"/>
                <a:gd name="T101" fmla="*/ 115 h 183"/>
                <a:gd name="T102" fmla="*/ 10 w 117"/>
                <a:gd name="T103" fmla="*/ 117 h 183"/>
                <a:gd name="T104" fmla="*/ 4 w 117"/>
                <a:gd name="T105" fmla="*/ 132 h 183"/>
                <a:gd name="T106" fmla="*/ 8 w 117"/>
                <a:gd name="T107" fmla="*/ 170 h 183"/>
                <a:gd name="T108" fmla="*/ 36 w 117"/>
                <a:gd name="T109" fmla="*/ 173 h 183"/>
                <a:gd name="T110" fmla="*/ 111 w 117"/>
                <a:gd name="T111" fmla="*/ 180 h 183"/>
                <a:gd name="T112" fmla="*/ 111 w 117"/>
                <a:gd name="T113" fmla="*/ 136 h 183"/>
                <a:gd name="T114" fmla="*/ 50 w 117"/>
                <a:gd name="T115" fmla="*/ 130 h 183"/>
                <a:gd name="T116" fmla="*/ 87 w 117"/>
                <a:gd name="T117" fmla="*/ 116 h 183"/>
                <a:gd name="T118" fmla="*/ 90 w 117"/>
                <a:gd name="T119" fmla="*/ 95 h 183"/>
                <a:gd name="T120" fmla="*/ 55 w 117"/>
                <a:gd name="T121" fmla="*/ 64 h 183"/>
                <a:gd name="T122" fmla="*/ 73 w 117"/>
                <a:gd name="T123" fmla="*/ 60 h 183"/>
                <a:gd name="T124" fmla="*/ 104 w 117"/>
                <a:gd name="T125" fmla="*/ 5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7" h="183">
                  <a:moveTo>
                    <a:pt x="78" y="178"/>
                  </a:moveTo>
                  <a:cubicBezTo>
                    <a:pt x="77" y="178"/>
                    <a:pt x="75" y="177"/>
                    <a:pt x="74" y="177"/>
                  </a:cubicBezTo>
                  <a:cubicBezTo>
                    <a:pt x="75" y="173"/>
                    <a:pt x="77" y="170"/>
                    <a:pt x="79" y="166"/>
                  </a:cubicBezTo>
                  <a:cubicBezTo>
                    <a:pt x="79" y="165"/>
                    <a:pt x="79" y="165"/>
                    <a:pt x="79" y="165"/>
                  </a:cubicBezTo>
                  <a:cubicBezTo>
                    <a:pt x="79" y="165"/>
                    <a:pt x="79" y="165"/>
                    <a:pt x="79" y="165"/>
                  </a:cubicBezTo>
                  <a:cubicBezTo>
                    <a:pt x="81" y="165"/>
                    <a:pt x="82" y="166"/>
                    <a:pt x="84" y="166"/>
                  </a:cubicBezTo>
                  <a:cubicBezTo>
                    <a:pt x="82" y="170"/>
                    <a:pt x="80" y="174"/>
                    <a:pt x="78" y="178"/>
                  </a:cubicBezTo>
                  <a:moveTo>
                    <a:pt x="86" y="178"/>
                  </a:moveTo>
                  <a:cubicBezTo>
                    <a:pt x="87" y="178"/>
                    <a:pt x="87" y="178"/>
                    <a:pt x="87" y="178"/>
                  </a:cubicBezTo>
                  <a:cubicBezTo>
                    <a:pt x="89" y="174"/>
                    <a:pt x="92" y="170"/>
                    <a:pt x="94" y="166"/>
                  </a:cubicBezTo>
                  <a:cubicBezTo>
                    <a:pt x="94" y="165"/>
                    <a:pt x="94" y="165"/>
                    <a:pt x="94" y="165"/>
                  </a:cubicBezTo>
                  <a:cubicBezTo>
                    <a:pt x="96" y="165"/>
                    <a:pt x="97" y="165"/>
                    <a:pt x="98" y="165"/>
                  </a:cubicBezTo>
                  <a:cubicBezTo>
                    <a:pt x="96" y="169"/>
                    <a:pt x="94" y="174"/>
                    <a:pt x="91" y="179"/>
                  </a:cubicBezTo>
                  <a:cubicBezTo>
                    <a:pt x="91" y="179"/>
                    <a:pt x="91" y="179"/>
                    <a:pt x="91" y="179"/>
                  </a:cubicBezTo>
                  <a:cubicBezTo>
                    <a:pt x="87" y="179"/>
                    <a:pt x="84" y="179"/>
                    <a:pt x="80" y="178"/>
                  </a:cubicBezTo>
                  <a:cubicBezTo>
                    <a:pt x="82" y="174"/>
                    <a:pt x="84" y="170"/>
                    <a:pt x="86" y="166"/>
                  </a:cubicBezTo>
                  <a:cubicBezTo>
                    <a:pt x="86" y="166"/>
                    <a:pt x="87" y="166"/>
                    <a:pt x="87" y="166"/>
                  </a:cubicBezTo>
                  <a:cubicBezTo>
                    <a:pt x="89" y="166"/>
                    <a:pt x="90" y="166"/>
                    <a:pt x="92" y="166"/>
                  </a:cubicBezTo>
                  <a:cubicBezTo>
                    <a:pt x="90" y="169"/>
                    <a:pt x="88" y="173"/>
                    <a:pt x="86" y="177"/>
                  </a:cubicBezTo>
                  <a:cubicBezTo>
                    <a:pt x="85" y="178"/>
                    <a:pt x="86" y="178"/>
                    <a:pt x="86" y="178"/>
                  </a:cubicBezTo>
                  <a:cubicBezTo>
                    <a:pt x="86" y="178"/>
                    <a:pt x="86" y="178"/>
                    <a:pt x="86" y="178"/>
                  </a:cubicBezTo>
                  <a:moveTo>
                    <a:pt x="72" y="176"/>
                  </a:moveTo>
                  <a:cubicBezTo>
                    <a:pt x="70" y="176"/>
                    <a:pt x="68" y="175"/>
                    <a:pt x="65" y="175"/>
                  </a:cubicBezTo>
                  <a:cubicBezTo>
                    <a:pt x="68" y="171"/>
                    <a:pt x="70" y="168"/>
                    <a:pt x="73" y="164"/>
                  </a:cubicBezTo>
                  <a:cubicBezTo>
                    <a:pt x="73" y="164"/>
                    <a:pt x="73" y="164"/>
                    <a:pt x="73" y="164"/>
                  </a:cubicBezTo>
                  <a:cubicBezTo>
                    <a:pt x="74" y="164"/>
                    <a:pt x="76" y="165"/>
                    <a:pt x="77" y="165"/>
                  </a:cubicBezTo>
                  <a:cubicBezTo>
                    <a:pt x="75" y="169"/>
                    <a:pt x="74" y="173"/>
                    <a:pt x="72" y="176"/>
                  </a:cubicBezTo>
                  <a:moveTo>
                    <a:pt x="94" y="179"/>
                  </a:moveTo>
                  <a:cubicBezTo>
                    <a:pt x="96" y="174"/>
                    <a:pt x="98" y="169"/>
                    <a:pt x="101" y="164"/>
                  </a:cubicBezTo>
                  <a:cubicBezTo>
                    <a:pt x="102" y="164"/>
                    <a:pt x="104" y="164"/>
                    <a:pt x="105" y="163"/>
                  </a:cubicBezTo>
                  <a:cubicBezTo>
                    <a:pt x="103" y="168"/>
                    <a:pt x="101" y="172"/>
                    <a:pt x="99" y="177"/>
                  </a:cubicBezTo>
                  <a:cubicBezTo>
                    <a:pt x="98" y="178"/>
                    <a:pt x="99" y="178"/>
                    <a:pt x="99" y="178"/>
                  </a:cubicBezTo>
                  <a:cubicBezTo>
                    <a:pt x="100" y="178"/>
                    <a:pt x="100" y="178"/>
                    <a:pt x="100" y="178"/>
                  </a:cubicBezTo>
                  <a:cubicBezTo>
                    <a:pt x="98" y="179"/>
                    <a:pt x="96" y="179"/>
                    <a:pt x="94" y="179"/>
                  </a:cubicBezTo>
                  <a:moveTo>
                    <a:pt x="64" y="174"/>
                  </a:moveTo>
                  <a:cubicBezTo>
                    <a:pt x="62" y="173"/>
                    <a:pt x="61" y="173"/>
                    <a:pt x="59" y="172"/>
                  </a:cubicBezTo>
                  <a:cubicBezTo>
                    <a:pt x="61" y="169"/>
                    <a:pt x="63" y="165"/>
                    <a:pt x="65" y="162"/>
                  </a:cubicBezTo>
                  <a:cubicBezTo>
                    <a:pt x="66" y="162"/>
                    <a:pt x="66" y="163"/>
                    <a:pt x="67" y="163"/>
                  </a:cubicBezTo>
                  <a:cubicBezTo>
                    <a:pt x="68" y="163"/>
                    <a:pt x="69" y="163"/>
                    <a:pt x="71" y="164"/>
                  </a:cubicBezTo>
                  <a:cubicBezTo>
                    <a:pt x="68" y="167"/>
                    <a:pt x="66" y="170"/>
                    <a:pt x="64" y="174"/>
                  </a:cubicBezTo>
                  <a:moveTo>
                    <a:pt x="100" y="178"/>
                  </a:moveTo>
                  <a:cubicBezTo>
                    <a:pt x="100" y="178"/>
                    <a:pt x="100" y="178"/>
                    <a:pt x="100" y="178"/>
                  </a:cubicBezTo>
                  <a:cubicBezTo>
                    <a:pt x="103" y="173"/>
                    <a:pt x="105" y="167"/>
                    <a:pt x="108" y="162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10" y="162"/>
                    <a:pt x="111" y="161"/>
                    <a:pt x="113" y="161"/>
                  </a:cubicBezTo>
                  <a:cubicBezTo>
                    <a:pt x="112" y="161"/>
                    <a:pt x="112" y="161"/>
                    <a:pt x="112" y="161"/>
                  </a:cubicBezTo>
                  <a:cubicBezTo>
                    <a:pt x="112" y="161"/>
                    <a:pt x="112" y="161"/>
                    <a:pt x="112" y="161"/>
                  </a:cubicBezTo>
                  <a:cubicBezTo>
                    <a:pt x="112" y="161"/>
                    <a:pt x="112" y="161"/>
                    <a:pt x="112" y="161"/>
                  </a:cubicBezTo>
                  <a:cubicBezTo>
                    <a:pt x="110" y="166"/>
                    <a:pt x="108" y="171"/>
                    <a:pt x="106" y="175"/>
                  </a:cubicBezTo>
                  <a:cubicBezTo>
                    <a:pt x="105" y="176"/>
                    <a:pt x="106" y="176"/>
                    <a:pt x="106" y="177"/>
                  </a:cubicBezTo>
                  <a:cubicBezTo>
                    <a:pt x="106" y="177"/>
                    <a:pt x="106" y="177"/>
                    <a:pt x="107" y="177"/>
                  </a:cubicBezTo>
                  <a:cubicBezTo>
                    <a:pt x="107" y="177"/>
                    <a:pt x="107" y="176"/>
                    <a:pt x="107" y="176"/>
                  </a:cubicBezTo>
                  <a:cubicBezTo>
                    <a:pt x="109" y="174"/>
                    <a:pt x="110" y="171"/>
                    <a:pt x="111" y="169"/>
                  </a:cubicBezTo>
                  <a:cubicBezTo>
                    <a:pt x="110" y="171"/>
                    <a:pt x="110" y="173"/>
                    <a:pt x="109" y="176"/>
                  </a:cubicBezTo>
                  <a:cubicBezTo>
                    <a:pt x="106" y="177"/>
                    <a:pt x="103" y="178"/>
                    <a:pt x="100" y="178"/>
                  </a:cubicBezTo>
                  <a:moveTo>
                    <a:pt x="57" y="172"/>
                  </a:moveTo>
                  <a:cubicBezTo>
                    <a:pt x="55" y="171"/>
                    <a:pt x="52" y="170"/>
                    <a:pt x="50" y="170"/>
                  </a:cubicBezTo>
                  <a:cubicBezTo>
                    <a:pt x="51" y="166"/>
                    <a:pt x="53" y="163"/>
                    <a:pt x="55" y="160"/>
                  </a:cubicBezTo>
                  <a:cubicBezTo>
                    <a:pt x="55" y="160"/>
                    <a:pt x="55" y="160"/>
                    <a:pt x="55" y="160"/>
                  </a:cubicBezTo>
                  <a:cubicBezTo>
                    <a:pt x="58" y="160"/>
                    <a:pt x="60" y="161"/>
                    <a:pt x="63" y="162"/>
                  </a:cubicBezTo>
                  <a:cubicBezTo>
                    <a:pt x="61" y="165"/>
                    <a:pt x="59" y="168"/>
                    <a:pt x="57" y="172"/>
                  </a:cubicBezTo>
                  <a:moveTo>
                    <a:pt x="13" y="172"/>
                  </a:moveTo>
                  <a:cubicBezTo>
                    <a:pt x="13" y="170"/>
                    <a:pt x="12" y="169"/>
                    <a:pt x="11" y="167"/>
                  </a:cubicBezTo>
                  <a:cubicBezTo>
                    <a:pt x="11" y="167"/>
                    <a:pt x="10" y="167"/>
                    <a:pt x="10" y="166"/>
                  </a:cubicBezTo>
                  <a:cubicBezTo>
                    <a:pt x="11" y="163"/>
                    <a:pt x="13" y="161"/>
                    <a:pt x="14" y="160"/>
                  </a:cubicBezTo>
                  <a:cubicBezTo>
                    <a:pt x="15" y="159"/>
                    <a:pt x="15" y="159"/>
                    <a:pt x="15" y="159"/>
                  </a:cubicBezTo>
                  <a:cubicBezTo>
                    <a:pt x="14" y="164"/>
                    <a:pt x="14" y="167"/>
                    <a:pt x="13" y="172"/>
                  </a:cubicBezTo>
                  <a:moveTo>
                    <a:pt x="48" y="169"/>
                  </a:moveTo>
                  <a:cubicBezTo>
                    <a:pt x="47" y="169"/>
                    <a:pt x="47" y="169"/>
                    <a:pt x="47" y="169"/>
                  </a:cubicBezTo>
                  <a:cubicBezTo>
                    <a:pt x="47" y="169"/>
                    <a:pt x="47" y="169"/>
                    <a:pt x="47" y="169"/>
                  </a:cubicBezTo>
                  <a:cubicBezTo>
                    <a:pt x="46" y="169"/>
                    <a:pt x="45" y="169"/>
                    <a:pt x="44" y="169"/>
                  </a:cubicBezTo>
                  <a:cubicBezTo>
                    <a:pt x="45" y="165"/>
                    <a:pt x="47" y="162"/>
                    <a:pt x="50" y="159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51" y="159"/>
                    <a:pt x="52" y="159"/>
                    <a:pt x="53" y="159"/>
                  </a:cubicBezTo>
                  <a:cubicBezTo>
                    <a:pt x="51" y="162"/>
                    <a:pt x="50" y="166"/>
                    <a:pt x="48" y="169"/>
                  </a:cubicBezTo>
                  <a:moveTo>
                    <a:pt x="17" y="174"/>
                  </a:moveTo>
                  <a:cubicBezTo>
                    <a:pt x="18" y="170"/>
                    <a:pt x="18" y="167"/>
                    <a:pt x="18" y="164"/>
                  </a:cubicBezTo>
                  <a:cubicBezTo>
                    <a:pt x="19" y="163"/>
                    <a:pt x="19" y="163"/>
                    <a:pt x="19" y="163"/>
                  </a:cubicBezTo>
                  <a:cubicBezTo>
                    <a:pt x="21" y="162"/>
                    <a:pt x="21" y="160"/>
                    <a:pt x="23" y="159"/>
                  </a:cubicBezTo>
                  <a:cubicBezTo>
                    <a:pt x="24" y="159"/>
                    <a:pt x="25" y="158"/>
                    <a:pt x="25" y="158"/>
                  </a:cubicBezTo>
                  <a:cubicBezTo>
                    <a:pt x="23" y="163"/>
                    <a:pt x="20" y="168"/>
                    <a:pt x="17" y="174"/>
                  </a:cubicBezTo>
                  <a:moveTo>
                    <a:pt x="35" y="169"/>
                  </a:moveTo>
                  <a:cubicBezTo>
                    <a:pt x="36" y="169"/>
                    <a:pt x="36" y="169"/>
                    <a:pt x="36" y="169"/>
                  </a:cubicBezTo>
                  <a:cubicBezTo>
                    <a:pt x="37" y="165"/>
                    <a:pt x="39" y="161"/>
                    <a:pt x="41" y="157"/>
                  </a:cubicBezTo>
                  <a:cubicBezTo>
                    <a:pt x="43" y="157"/>
                    <a:pt x="45" y="158"/>
                    <a:pt x="48" y="158"/>
                  </a:cubicBezTo>
                  <a:cubicBezTo>
                    <a:pt x="45" y="161"/>
                    <a:pt x="43" y="165"/>
                    <a:pt x="42" y="169"/>
                  </a:cubicBezTo>
                  <a:cubicBezTo>
                    <a:pt x="40" y="169"/>
                    <a:pt x="37" y="169"/>
                    <a:pt x="35" y="169"/>
                  </a:cubicBezTo>
                  <a:cubicBezTo>
                    <a:pt x="35" y="169"/>
                    <a:pt x="35" y="169"/>
                    <a:pt x="35" y="169"/>
                  </a:cubicBezTo>
                  <a:moveTo>
                    <a:pt x="20" y="173"/>
                  </a:moveTo>
                  <a:cubicBezTo>
                    <a:pt x="22" y="168"/>
                    <a:pt x="25" y="163"/>
                    <a:pt x="28" y="157"/>
                  </a:cubicBezTo>
                  <a:cubicBezTo>
                    <a:pt x="29" y="157"/>
                    <a:pt x="31" y="157"/>
                    <a:pt x="32" y="157"/>
                  </a:cubicBezTo>
                  <a:cubicBezTo>
                    <a:pt x="30" y="161"/>
                    <a:pt x="28" y="166"/>
                    <a:pt x="26" y="170"/>
                  </a:cubicBezTo>
                  <a:cubicBezTo>
                    <a:pt x="26" y="171"/>
                    <a:pt x="26" y="171"/>
                    <a:pt x="26" y="171"/>
                  </a:cubicBezTo>
                  <a:cubicBezTo>
                    <a:pt x="26" y="171"/>
                    <a:pt x="26" y="171"/>
                    <a:pt x="26" y="171"/>
                  </a:cubicBezTo>
                  <a:cubicBezTo>
                    <a:pt x="25" y="171"/>
                    <a:pt x="25" y="171"/>
                    <a:pt x="24" y="171"/>
                  </a:cubicBezTo>
                  <a:cubicBezTo>
                    <a:pt x="22" y="172"/>
                    <a:pt x="21" y="172"/>
                    <a:pt x="20" y="173"/>
                  </a:cubicBezTo>
                  <a:moveTo>
                    <a:pt x="28" y="170"/>
                  </a:moveTo>
                  <a:cubicBezTo>
                    <a:pt x="30" y="166"/>
                    <a:pt x="32" y="161"/>
                    <a:pt x="35" y="157"/>
                  </a:cubicBezTo>
                  <a:cubicBezTo>
                    <a:pt x="36" y="157"/>
                    <a:pt x="37" y="157"/>
                    <a:pt x="39" y="157"/>
                  </a:cubicBezTo>
                  <a:cubicBezTo>
                    <a:pt x="37" y="161"/>
                    <a:pt x="36" y="164"/>
                    <a:pt x="34" y="168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2" y="170"/>
                    <a:pt x="30" y="170"/>
                    <a:pt x="28" y="170"/>
                  </a:cubicBezTo>
                  <a:moveTo>
                    <a:pt x="9" y="164"/>
                  </a:moveTo>
                  <a:cubicBezTo>
                    <a:pt x="8" y="163"/>
                    <a:pt x="7" y="162"/>
                    <a:pt x="7" y="160"/>
                  </a:cubicBezTo>
                  <a:cubicBezTo>
                    <a:pt x="8" y="157"/>
                    <a:pt x="10" y="154"/>
                    <a:pt x="12" y="151"/>
                  </a:cubicBezTo>
                  <a:cubicBezTo>
                    <a:pt x="13" y="153"/>
                    <a:pt x="14" y="154"/>
                    <a:pt x="14" y="156"/>
                  </a:cubicBezTo>
                  <a:cubicBezTo>
                    <a:pt x="13" y="157"/>
                    <a:pt x="11" y="160"/>
                    <a:pt x="9" y="164"/>
                  </a:cubicBezTo>
                  <a:moveTo>
                    <a:pt x="6" y="158"/>
                  </a:moveTo>
                  <a:cubicBezTo>
                    <a:pt x="6" y="158"/>
                    <a:pt x="6" y="158"/>
                    <a:pt x="6" y="158"/>
                  </a:cubicBezTo>
                  <a:cubicBezTo>
                    <a:pt x="5" y="157"/>
                    <a:pt x="5" y="156"/>
                    <a:pt x="5" y="155"/>
                  </a:cubicBezTo>
                  <a:cubicBezTo>
                    <a:pt x="5" y="155"/>
                    <a:pt x="5" y="155"/>
                    <a:pt x="5" y="155"/>
                  </a:cubicBezTo>
                  <a:cubicBezTo>
                    <a:pt x="5" y="154"/>
                    <a:pt x="5" y="154"/>
                    <a:pt x="5" y="154"/>
                  </a:cubicBezTo>
                  <a:cubicBezTo>
                    <a:pt x="6" y="152"/>
                    <a:pt x="8" y="149"/>
                    <a:pt x="9" y="147"/>
                  </a:cubicBezTo>
                  <a:cubicBezTo>
                    <a:pt x="10" y="148"/>
                    <a:pt x="10" y="149"/>
                    <a:pt x="11" y="149"/>
                  </a:cubicBezTo>
                  <a:cubicBezTo>
                    <a:pt x="9" y="152"/>
                    <a:pt x="7" y="155"/>
                    <a:pt x="6" y="158"/>
                  </a:cubicBezTo>
                  <a:moveTo>
                    <a:pt x="4" y="152"/>
                  </a:moveTo>
                  <a:cubicBezTo>
                    <a:pt x="4" y="152"/>
                    <a:pt x="4" y="152"/>
                    <a:pt x="4" y="152"/>
                  </a:cubicBezTo>
                  <a:cubicBezTo>
                    <a:pt x="4" y="150"/>
                    <a:pt x="4" y="148"/>
                    <a:pt x="5" y="146"/>
                  </a:cubicBezTo>
                  <a:cubicBezTo>
                    <a:pt x="5" y="144"/>
                    <a:pt x="5" y="143"/>
                    <a:pt x="6" y="142"/>
                  </a:cubicBezTo>
                  <a:cubicBezTo>
                    <a:pt x="6" y="143"/>
                    <a:pt x="7" y="144"/>
                    <a:pt x="8" y="145"/>
                  </a:cubicBezTo>
                  <a:cubicBezTo>
                    <a:pt x="7" y="147"/>
                    <a:pt x="5" y="150"/>
                    <a:pt x="4" y="152"/>
                  </a:cubicBezTo>
                  <a:moveTo>
                    <a:pt x="85" y="112"/>
                  </a:moveTo>
                  <a:cubicBezTo>
                    <a:pt x="84" y="112"/>
                    <a:pt x="83" y="112"/>
                    <a:pt x="81" y="112"/>
                  </a:cubicBezTo>
                  <a:cubicBezTo>
                    <a:pt x="83" y="109"/>
                    <a:pt x="84" y="106"/>
                    <a:pt x="86" y="104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86" y="106"/>
                    <a:pt x="85" y="109"/>
                    <a:pt x="85" y="112"/>
                  </a:cubicBezTo>
                  <a:moveTo>
                    <a:pt x="79" y="112"/>
                  </a:moveTo>
                  <a:cubicBezTo>
                    <a:pt x="78" y="112"/>
                    <a:pt x="77" y="112"/>
                    <a:pt x="75" y="112"/>
                  </a:cubicBezTo>
                  <a:cubicBezTo>
                    <a:pt x="77" y="109"/>
                    <a:pt x="79" y="106"/>
                    <a:pt x="81" y="103"/>
                  </a:cubicBezTo>
                  <a:cubicBezTo>
                    <a:pt x="82" y="103"/>
                    <a:pt x="83" y="103"/>
                    <a:pt x="84" y="103"/>
                  </a:cubicBezTo>
                  <a:cubicBezTo>
                    <a:pt x="82" y="106"/>
                    <a:pt x="81" y="109"/>
                    <a:pt x="79" y="112"/>
                  </a:cubicBezTo>
                  <a:moveTo>
                    <a:pt x="73" y="112"/>
                  </a:moveTo>
                  <a:cubicBezTo>
                    <a:pt x="71" y="112"/>
                    <a:pt x="69" y="112"/>
                    <a:pt x="67" y="112"/>
                  </a:cubicBezTo>
                  <a:cubicBezTo>
                    <a:pt x="69" y="109"/>
                    <a:pt x="71" y="106"/>
                    <a:pt x="73" y="102"/>
                  </a:cubicBezTo>
                  <a:cubicBezTo>
                    <a:pt x="75" y="102"/>
                    <a:pt x="77" y="103"/>
                    <a:pt x="79" y="103"/>
                  </a:cubicBezTo>
                  <a:cubicBezTo>
                    <a:pt x="77" y="106"/>
                    <a:pt x="75" y="109"/>
                    <a:pt x="73" y="112"/>
                  </a:cubicBezTo>
                  <a:moveTo>
                    <a:pt x="65" y="112"/>
                  </a:moveTo>
                  <a:cubicBezTo>
                    <a:pt x="63" y="112"/>
                    <a:pt x="62" y="112"/>
                    <a:pt x="60" y="112"/>
                  </a:cubicBezTo>
                  <a:cubicBezTo>
                    <a:pt x="62" y="109"/>
                    <a:pt x="64" y="105"/>
                    <a:pt x="66" y="102"/>
                  </a:cubicBezTo>
                  <a:cubicBezTo>
                    <a:pt x="67" y="102"/>
                    <a:pt x="69" y="102"/>
                    <a:pt x="71" y="102"/>
                  </a:cubicBezTo>
                  <a:cubicBezTo>
                    <a:pt x="69" y="106"/>
                    <a:pt x="67" y="109"/>
                    <a:pt x="65" y="112"/>
                  </a:cubicBezTo>
                  <a:moveTo>
                    <a:pt x="10" y="107"/>
                  </a:moveTo>
                  <a:cubicBezTo>
                    <a:pt x="10" y="105"/>
                    <a:pt x="10" y="104"/>
                    <a:pt x="10" y="102"/>
                  </a:cubicBezTo>
                  <a:cubicBezTo>
                    <a:pt x="11" y="102"/>
                    <a:pt x="11" y="102"/>
                    <a:pt x="12" y="102"/>
                  </a:cubicBezTo>
                  <a:cubicBezTo>
                    <a:pt x="12" y="102"/>
                    <a:pt x="12" y="102"/>
                    <a:pt x="12" y="102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4"/>
                    <a:pt x="11" y="105"/>
                    <a:pt x="10" y="107"/>
                  </a:cubicBezTo>
                  <a:moveTo>
                    <a:pt x="59" y="109"/>
                  </a:moveTo>
                  <a:cubicBezTo>
                    <a:pt x="60" y="106"/>
                    <a:pt x="60" y="104"/>
                    <a:pt x="60" y="102"/>
                  </a:cubicBezTo>
                  <a:cubicBezTo>
                    <a:pt x="61" y="102"/>
                    <a:pt x="62" y="102"/>
                    <a:pt x="63" y="102"/>
                  </a:cubicBezTo>
                  <a:cubicBezTo>
                    <a:pt x="62" y="104"/>
                    <a:pt x="61" y="106"/>
                    <a:pt x="59" y="109"/>
                  </a:cubicBezTo>
                  <a:moveTo>
                    <a:pt x="10" y="113"/>
                  </a:moveTo>
                  <a:cubicBezTo>
                    <a:pt x="10" y="112"/>
                    <a:pt x="10" y="112"/>
                    <a:pt x="10" y="111"/>
                  </a:cubicBezTo>
                  <a:cubicBezTo>
                    <a:pt x="12" y="108"/>
                    <a:pt x="13" y="105"/>
                    <a:pt x="14" y="102"/>
                  </a:cubicBezTo>
                  <a:cubicBezTo>
                    <a:pt x="15" y="102"/>
                    <a:pt x="16" y="102"/>
                    <a:pt x="17" y="102"/>
                  </a:cubicBezTo>
                  <a:cubicBezTo>
                    <a:pt x="16" y="105"/>
                    <a:pt x="14" y="108"/>
                    <a:pt x="13" y="112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12" y="112"/>
                    <a:pt x="11" y="113"/>
                    <a:pt x="10" y="113"/>
                  </a:cubicBezTo>
                  <a:moveTo>
                    <a:pt x="15" y="112"/>
                  </a:moveTo>
                  <a:cubicBezTo>
                    <a:pt x="16" y="109"/>
                    <a:pt x="18" y="105"/>
                    <a:pt x="19" y="102"/>
                  </a:cubicBezTo>
                  <a:cubicBezTo>
                    <a:pt x="21" y="101"/>
                    <a:pt x="23" y="101"/>
                    <a:pt x="24" y="101"/>
                  </a:cubicBezTo>
                  <a:cubicBezTo>
                    <a:pt x="23" y="105"/>
                    <a:pt x="21" y="108"/>
                    <a:pt x="19" y="112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18" y="112"/>
                    <a:pt x="16" y="112"/>
                    <a:pt x="15" y="112"/>
                  </a:cubicBezTo>
                  <a:moveTo>
                    <a:pt x="21" y="112"/>
                  </a:moveTo>
                  <a:cubicBezTo>
                    <a:pt x="23" y="109"/>
                    <a:pt x="25" y="105"/>
                    <a:pt x="27" y="101"/>
                  </a:cubicBezTo>
                  <a:cubicBezTo>
                    <a:pt x="28" y="101"/>
                    <a:pt x="29" y="101"/>
                    <a:pt x="30" y="101"/>
                  </a:cubicBezTo>
                  <a:cubicBezTo>
                    <a:pt x="29" y="105"/>
                    <a:pt x="27" y="108"/>
                    <a:pt x="25" y="112"/>
                  </a:cubicBezTo>
                  <a:cubicBezTo>
                    <a:pt x="24" y="112"/>
                    <a:pt x="22" y="112"/>
                    <a:pt x="21" y="112"/>
                  </a:cubicBezTo>
                  <a:moveTo>
                    <a:pt x="27" y="75"/>
                  </a:moveTo>
                  <a:cubicBezTo>
                    <a:pt x="26" y="72"/>
                    <a:pt x="25" y="68"/>
                    <a:pt x="25" y="64"/>
                  </a:cubicBezTo>
                  <a:cubicBezTo>
                    <a:pt x="26" y="68"/>
                    <a:pt x="27" y="72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moveTo>
                    <a:pt x="102" y="56"/>
                  </a:moveTo>
                  <a:cubicBezTo>
                    <a:pt x="103" y="55"/>
                    <a:pt x="103" y="55"/>
                    <a:pt x="103" y="55"/>
                  </a:cubicBezTo>
                  <a:cubicBezTo>
                    <a:pt x="103" y="56"/>
                    <a:pt x="103" y="56"/>
                    <a:pt x="103" y="56"/>
                  </a:cubicBezTo>
                  <a:cubicBezTo>
                    <a:pt x="102" y="56"/>
                    <a:pt x="102" y="56"/>
                    <a:pt x="102" y="56"/>
                  </a:cubicBezTo>
                  <a:moveTo>
                    <a:pt x="80" y="60"/>
                  </a:moveTo>
                  <a:cubicBezTo>
                    <a:pt x="80" y="58"/>
                    <a:pt x="80" y="57"/>
                    <a:pt x="80" y="55"/>
                  </a:cubicBezTo>
                  <a:cubicBezTo>
                    <a:pt x="80" y="55"/>
                    <a:pt x="80" y="54"/>
                    <a:pt x="80" y="54"/>
                  </a:cubicBezTo>
                  <a:cubicBezTo>
                    <a:pt x="81" y="53"/>
                    <a:pt x="82" y="53"/>
                    <a:pt x="84" y="53"/>
                  </a:cubicBezTo>
                  <a:cubicBezTo>
                    <a:pt x="82" y="55"/>
                    <a:pt x="81" y="58"/>
                    <a:pt x="80" y="60"/>
                  </a:cubicBezTo>
                  <a:moveTo>
                    <a:pt x="80" y="63"/>
                  </a:moveTo>
                  <a:cubicBezTo>
                    <a:pt x="82" y="60"/>
                    <a:pt x="84" y="56"/>
                    <a:pt x="86" y="52"/>
                  </a:cubicBezTo>
                  <a:cubicBezTo>
                    <a:pt x="88" y="52"/>
                    <a:pt x="89" y="51"/>
                    <a:pt x="91" y="51"/>
                  </a:cubicBezTo>
                  <a:cubicBezTo>
                    <a:pt x="88" y="54"/>
                    <a:pt x="86" y="58"/>
                    <a:pt x="84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3" y="62"/>
                    <a:pt x="81" y="63"/>
                    <a:pt x="80" y="63"/>
                  </a:cubicBezTo>
                  <a:moveTo>
                    <a:pt x="87" y="61"/>
                  </a:moveTo>
                  <a:cubicBezTo>
                    <a:pt x="89" y="57"/>
                    <a:pt x="91" y="54"/>
                    <a:pt x="93" y="51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5" y="50"/>
                    <a:pt x="96" y="49"/>
                  </a:cubicBezTo>
                  <a:cubicBezTo>
                    <a:pt x="95" y="50"/>
                    <a:pt x="95" y="50"/>
                    <a:pt x="95" y="50"/>
                  </a:cubicBezTo>
                  <a:cubicBezTo>
                    <a:pt x="95" y="50"/>
                    <a:pt x="95" y="50"/>
                    <a:pt x="95" y="50"/>
                  </a:cubicBezTo>
                  <a:cubicBezTo>
                    <a:pt x="93" y="53"/>
                    <a:pt x="91" y="56"/>
                    <a:pt x="89" y="60"/>
                  </a:cubicBezTo>
                  <a:cubicBezTo>
                    <a:pt x="88" y="60"/>
                    <a:pt x="87" y="60"/>
                    <a:pt x="87" y="61"/>
                  </a:cubicBezTo>
                  <a:moveTo>
                    <a:pt x="76" y="55"/>
                  </a:moveTo>
                  <a:cubicBezTo>
                    <a:pt x="76" y="54"/>
                    <a:pt x="75" y="53"/>
                    <a:pt x="75" y="52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1"/>
                    <a:pt x="76" y="50"/>
                    <a:pt x="77" y="48"/>
                  </a:cubicBezTo>
                  <a:cubicBezTo>
                    <a:pt x="77" y="49"/>
                    <a:pt x="76" y="50"/>
                    <a:pt x="76" y="50"/>
                  </a:cubicBezTo>
                  <a:cubicBezTo>
                    <a:pt x="76" y="51"/>
                    <a:pt x="76" y="51"/>
                    <a:pt x="76" y="52"/>
                  </a:cubicBezTo>
                  <a:cubicBezTo>
                    <a:pt x="76" y="53"/>
                    <a:pt x="76" y="54"/>
                    <a:pt x="76" y="55"/>
                  </a:cubicBezTo>
                  <a:cubicBezTo>
                    <a:pt x="76" y="55"/>
                    <a:pt x="76" y="55"/>
                    <a:pt x="76" y="55"/>
                  </a:cubicBezTo>
                  <a:moveTo>
                    <a:pt x="98" y="57"/>
                  </a:moveTo>
                  <a:cubicBezTo>
                    <a:pt x="100" y="54"/>
                    <a:pt x="102" y="52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50"/>
                    <a:pt x="104" y="51"/>
                    <a:pt x="104" y="52"/>
                  </a:cubicBezTo>
                  <a:cubicBezTo>
                    <a:pt x="104" y="52"/>
                    <a:pt x="103" y="52"/>
                    <a:pt x="103" y="52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1" y="54"/>
                    <a:pt x="100" y="55"/>
                    <a:pt x="99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99" y="57"/>
                    <a:pt x="98" y="57"/>
                    <a:pt x="98" y="57"/>
                  </a:cubicBezTo>
                  <a:moveTo>
                    <a:pt x="92" y="59"/>
                  </a:moveTo>
                  <a:cubicBezTo>
                    <a:pt x="93" y="56"/>
                    <a:pt x="95" y="53"/>
                    <a:pt x="97" y="51"/>
                  </a:cubicBezTo>
                  <a:cubicBezTo>
                    <a:pt x="97" y="50"/>
                    <a:pt x="97" y="50"/>
                    <a:pt x="97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8" y="49"/>
                    <a:pt x="100" y="48"/>
                    <a:pt x="103" y="47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0" y="51"/>
                    <a:pt x="97" y="55"/>
                    <a:pt x="95" y="58"/>
                  </a:cubicBezTo>
                  <a:cubicBezTo>
                    <a:pt x="94" y="58"/>
                    <a:pt x="93" y="59"/>
                    <a:pt x="92" y="59"/>
                  </a:cubicBezTo>
                  <a:moveTo>
                    <a:pt x="73" y="50"/>
                  </a:moveTo>
                  <a:cubicBezTo>
                    <a:pt x="73" y="50"/>
                    <a:pt x="72" y="49"/>
                    <a:pt x="72" y="48"/>
                  </a:cubicBezTo>
                  <a:cubicBezTo>
                    <a:pt x="73" y="46"/>
                    <a:pt x="75" y="43"/>
                    <a:pt x="76" y="41"/>
                  </a:cubicBezTo>
                  <a:cubicBezTo>
                    <a:pt x="76" y="42"/>
                    <a:pt x="77" y="43"/>
                    <a:pt x="77" y="45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75" y="47"/>
                    <a:pt x="74" y="48"/>
                    <a:pt x="73" y="50"/>
                  </a:cubicBezTo>
                  <a:moveTo>
                    <a:pt x="52" y="50"/>
                  </a:moveTo>
                  <a:cubicBezTo>
                    <a:pt x="52" y="49"/>
                    <a:pt x="52" y="49"/>
                    <a:pt x="52" y="48"/>
                  </a:cubicBezTo>
                  <a:cubicBezTo>
                    <a:pt x="52" y="47"/>
                    <a:pt x="52" y="47"/>
                    <a:pt x="53" y="46"/>
                  </a:cubicBezTo>
                  <a:cubicBezTo>
                    <a:pt x="53" y="43"/>
                    <a:pt x="54" y="41"/>
                    <a:pt x="56" y="40"/>
                  </a:cubicBezTo>
                  <a:cubicBezTo>
                    <a:pt x="55" y="43"/>
                    <a:pt x="54" y="46"/>
                    <a:pt x="53" y="50"/>
                  </a:cubicBezTo>
                  <a:cubicBezTo>
                    <a:pt x="52" y="50"/>
                    <a:pt x="52" y="50"/>
                    <a:pt x="52" y="50"/>
                  </a:cubicBezTo>
                  <a:moveTo>
                    <a:pt x="70" y="47"/>
                  </a:moveTo>
                  <a:cubicBezTo>
                    <a:pt x="69" y="47"/>
                    <a:pt x="69" y="47"/>
                    <a:pt x="68" y="47"/>
                  </a:cubicBezTo>
                  <a:cubicBezTo>
                    <a:pt x="68" y="47"/>
                    <a:pt x="67" y="46"/>
                    <a:pt x="67" y="46"/>
                  </a:cubicBezTo>
                  <a:cubicBezTo>
                    <a:pt x="69" y="43"/>
                    <a:pt x="71" y="40"/>
                    <a:pt x="73" y="37"/>
                  </a:cubicBezTo>
                  <a:cubicBezTo>
                    <a:pt x="73" y="37"/>
                    <a:pt x="73" y="37"/>
                    <a:pt x="73" y="37"/>
                  </a:cubicBezTo>
                  <a:cubicBezTo>
                    <a:pt x="74" y="37"/>
                    <a:pt x="75" y="38"/>
                    <a:pt x="75" y="39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3" y="42"/>
                    <a:pt x="71" y="45"/>
                    <a:pt x="70" y="47"/>
                  </a:cubicBezTo>
                  <a:moveTo>
                    <a:pt x="53" y="54"/>
                  </a:moveTo>
                  <a:cubicBezTo>
                    <a:pt x="53" y="54"/>
                    <a:pt x="53" y="54"/>
                    <a:pt x="53" y="54"/>
                  </a:cubicBezTo>
                  <a:cubicBezTo>
                    <a:pt x="53" y="53"/>
                    <a:pt x="54" y="52"/>
                    <a:pt x="54" y="50"/>
                  </a:cubicBezTo>
                  <a:cubicBezTo>
                    <a:pt x="56" y="47"/>
                    <a:pt x="58" y="43"/>
                    <a:pt x="58" y="38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60" y="37"/>
                    <a:pt x="62" y="36"/>
                    <a:pt x="64" y="36"/>
                  </a:cubicBezTo>
                  <a:cubicBezTo>
                    <a:pt x="61" y="40"/>
                    <a:pt x="58" y="45"/>
                    <a:pt x="57" y="50"/>
                  </a:cubicBezTo>
                  <a:cubicBezTo>
                    <a:pt x="55" y="51"/>
                    <a:pt x="54" y="52"/>
                    <a:pt x="53" y="54"/>
                  </a:cubicBezTo>
                  <a:moveTo>
                    <a:pt x="59" y="48"/>
                  </a:moveTo>
                  <a:cubicBezTo>
                    <a:pt x="61" y="44"/>
                    <a:pt x="63" y="40"/>
                    <a:pt x="66" y="36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7" y="35"/>
                    <a:pt x="67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9" y="35"/>
                    <a:pt x="70" y="35"/>
                    <a:pt x="71" y="36"/>
                  </a:cubicBezTo>
                  <a:cubicBezTo>
                    <a:pt x="69" y="39"/>
                    <a:pt x="67" y="43"/>
                    <a:pt x="65" y="46"/>
                  </a:cubicBezTo>
                  <a:cubicBezTo>
                    <a:pt x="64" y="46"/>
                    <a:pt x="63" y="46"/>
                    <a:pt x="63" y="47"/>
                  </a:cubicBezTo>
                  <a:cubicBezTo>
                    <a:pt x="62" y="47"/>
                    <a:pt x="60" y="47"/>
                    <a:pt x="59" y="48"/>
                  </a:cubicBezTo>
                  <a:moveTo>
                    <a:pt x="10" y="98"/>
                  </a:moveTo>
                  <a:cubicBezTo>
                    <a:pt x="10" y="92"/>
                    <a:pt x="10" y="85"/>
                    <a:pt x="10" y="79"/>
                  </a:cubicBezTo>
                  <a:cubicBezTo>
                    <a:pt x="17" y="79"/>
                    <a:pt x="23" y="79"/>
                    <a:pt x="29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1" y="78"/>
                    <a:pt x="32" y="77"/>
                    <a:pt x="32" y="76"/>
                  </a:cubicBezTo>
                  <a:cubicBezTo>
                    <a:pt x="29" y="66"/>
                    <a:pt x="26" y="50"/>
                    <a:pt x="26" y="38"/>
                  </a:cubicBezTo>
                  <a:cubicBezTo>
                    <a:pt x="26" y="35"/>
                    <a:pt x="26" y="33"/>
                    <a:pt x="26" y="31"/>
                  </a:cubicBezTo>
                  <a:cubicBezTo>
                    <a:pt x="27" y="26"/>
                    <a:pt x="29" y="21"/>
                    <a:pt x="33" y="17"/>
                  </a:cubicBezTo>
                  <a:cubicBezTo>
                    <a:pt x="36" y="13"/>
                    <a:pt x="41" y="9"/>
                    <a:pt x="45" y="7"/>
                  </a:cubicBezTo>
                  <a:cubicBezTo>
                    <a:pt x="48" y="6"/>
                    <a:pt x="55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71" y="4"/>
                    <a:pt x="81" y="6"/>
                    <a:pt x="89" y="12"/>
                  </a:cubicBezTo>
                  <a:cubicBezTo>
                    <a:pt x="97" y="18"/>
                    <a:pt x="103" y="27"/>
                    <a:pt x="104" y="43"/>
                  </a:cubicBezTo>
                  <a:cubicBezTo>
                    <a:pt x="94" y="46"/>
                    <a:pt x="90" y="47"/>
                    <a:pt x="80" y="50"/>
                  </a:cubicBezTo>
                  <a:cubicBezTo>
                    <a:pt x="81" y="48"/>
                    <a:pt x="81" y="47"/>
                    <a:pt x="81" y="45"/>
                  </a:cubicBezTo>
                  <a:cubicBezTo>
                    <a:pt x="81" y="43"/>
                    <a:pt x="80" y="41"/>
                    <a:pt x="80" y="39"/>
                  </a:cubicBezTo>
                  <a:cubicBezTo>
                    <a:pt x="79" y="37"/>
                    <a:pt x="77" y="35"/>
                    <a:pt x="75" y="33"/>
                  </a:cubicBezTo>
                  <a:cubicBezTo>
                    <a:pt x="73" y="32"/>
                    <a:pt x="70" y="31"/>
                    <a:pt x="68" y="31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3" y="31"/>
                    <a:pt x="59" y="33"/>
                    <a:pt x="56" y="35"/>
                  </a:cubicBezTo>
                  <a:cubicBezTo>
                    <a:pt x="52" y="37"/>
                    <a:pt x="50" y="41"/>
                    <a:pt x="49" y="45"/>
                  </a:cubicBezTo>
                  <a:cubicBezTo>
                    <a:pt x="48" y="46"/>
                    <a:pt x="48" y="47"/>
                    <a:pt x="48" y="48"/>
                  </a:cubicBezTo>
                  <a:cubicBezTo>
                    <a:pt x="48" y="50"/>
                    <a:pt x="49" y="52"/>
                    <a:pt x="49" y="54"/>
                  </a:cubicBezTo>
                  <a:cubicBezTo>
                    <a:pt x="49" y="55"/>
                    <a:pt x="49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7"/>
                    <a:pt x="49" y="57"/>
                    <a:pt x="50" y="58"/>
                  </a:cubicBezTo>
                  <a:cubicBezTo>
                    <a:pt x="50" y="60"/>
                    <a:pt x="51" y="63"/>
                    <a:pt x="51" y="67"/>
                  </a:cubicBezTo>
                  <a:cubicBezTo>
                    <a:pt x="52" y="72"/>
                    <a:pt x="53" y="76"/>
                    <a:pt x="55" y="79"/>
                  </a:cubicBezTo>
                  <a:cubicBezTo>
                    <a:pt x="55" y="80"/>
                    <a:pt x="55" y="80"/>
                    <a:pt x="56" y="80"/>
                  </a:cubicBezTo>
                  <a:cubicBezTo>
                    <a:pt x="56" y="81"/>
                    <a:pt x="57" y="81"/>
                    <a:pt x="57" y="81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68" y="81"/>
                    <a:pt x="78" y="81"/>
                    <a:pt x="88" y="81"/>
                  </a:cubicBezTo>
                  <a:cubicBezTo>
                    <a:pt x="87" y="86"/>
                    <a:pt x="86" y="90"/>
                    <a:pt x="86" y="95"/>
                  </a:cubicBezTo>
                  <a:cubicBezTo>
                    <a:pt x="86" y="96"/>
                    <a:pt x="87" y="98"/>
                    <a:pt x="87" y="99"/>
                  </a:cubicBezTo>
                  <a:cubicBezTo>
                    <a:pt x="87" y="99"/>
                    <a:pt x="87" y="99"/>
                    <a:pt x="87" y="99"/>
                  </a:cubicBezTo>
                  <a:cubicBezTo>
                    <a:pt x="78" y="98"/>
                    <a:pt x="66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6" y="99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5"/>
                    <a:pt x="56" y="109"/>
                    <a:pt x="54" y="113"/>
                  </a:cubicBezTo>
                  <a:cubicBezTo>
                    <a:pt x="54" y="113"/>
                    <a:pt x="54" y="113"/>
                    <a:pt x="54" y="114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52" y="120"/>
                    <a:pt x="49" y="125"/>
                    <a:pt x="46" y="129"/>
                  </a:cubicBezTo>
                  <a:cubicBezTo>
                    <a:pt x="46" y="129"/>
                    <a:pt x="46" y="129"/>
                    <a:pt x="46" y="129"/>
                  </a:cubicBezTo>
                  <a:cubicBezTo>
                    <a:pt x="45" y="129"/>
                    <a:pt x="45" y="130"/>
                    <a:pt x="45" y="130"/>
                  </a:cubicBezTo>
                  <a:cubicBezTo>
                    <a:pt x="45" y="131"/>
                    <a:pt x="45" y="131"/>
                    <a:pt x="46" y="132"/>
                  </a:cubicBezTo>
                  <a:cubicBezTo>
                    <a:pt x="46" y="132"/>
                    <a:pt x="46" y="132"/>
                    <a:pt x="46" y="132"/>
                  </a:cubicBezTo>
                  <a:cubicBezTo>
                    <a:pt x="47" y="133"/>
                    <a:pt x="48" y="134"/>
                    <a:pt x="50" y="135"/>
                  </a:cubicBezTo>
                  <a:cubicBezTo>
                    <a:pt x="56" y="137"/>
                    <a:pt x="67" y="142"/>
                    <a:pt x="83" y="142"/>
                  </a:cubicBezTo>
                  <a:cubicBezTo>
                    <a:pt x="90" y="142"/>
                    <a:pt x="98" y="141"/>
                    <a:pt x="107" y="138"/>
                  </a:cubicBezTo>
                  <a:cubicBezTo>
                    <a:pt x="108" y="142"/>
                    <a:pt x="108" y="145"/>
                    <a:pt x="109" y="147"/>
                  </a:cubicBezTo>
                  <a:cubicBezTo>
                    <a:pt x="110" y="150"/>
                    <a:pt x="111" y="153"/>
                    <a:pt x="112" y="156"/>
                  </a:cubicBezTo>
                  <a:cubicBezTo>
                    <a:pt x="107" y="159"/>
                    <a:pt x="98" y="162"/>
                    <a:pt x="87" y="162"/>
                  </a:cubicBezTo>
                  <a:cubicBezTo>
                    <a:pt x="81" y="162"/>
                    <a:pt x="75" y="161"/>
                    <a:pt x="68" y="159"/>
                  </a:cubicBezTo>
                  <a:cubicBezTo>
                    <a:pt x="52" y="154"/>
                    <a:pt x="42" y="153"/>
                    <a:pt x="34" y="153"/>
                  </a:cubicBezTo>
                  <a:cubicBezTo>
                    <a:pt x="34" y="153"/>
                    <a:pt x="34" y="153"/>
                    <a:pt x="34" y="153"/>
                  </a:cubicBezTo>
                  <a:cubicBezTo>
                    <a:pt x="28" y="153"/>
                    <a:pt x="24" y="154"/>
                    <a:pt x="21" y="156"/>
                  </a:cubicBezTo>
                  <a:cubicBezTo>
                    <a:pt x="20" y="156"/>
                    <a:pt x="20" y="157"/>
                    <a:pt x="19" y="158"/>
                  </a:cubicBezTo>
                  <a:cubicBezTo>
                    <a:pt x="18" y="154"/>
                    <a:pt x="16" y="151"/>
                    <a:pt x="14" y="148"/>
                  </a:cubicBezTo>
                  <a:cubicBezTo>
                    <a:pt x="12" y="144"/>
                    <a:pt x="9" y="141"/>
                    <a:pt x="7" y="136"/>
                  </a:cubicBezTo>
                  <a:cubicBezTo>
                    <a:pt x="7" y="136"/>
                    <a:pt x="7" y="135"/>
                    <a:pt x="7" y="135"/>
                  </a:cubicBezTo>
                  <a:cubicBezTo>
                    <a:pt x="7" y="135"/>
                    <a:pt x="7" y="135"/>
                    <a:pt x="8" y="134"/>
                  </a:cubicBezTo>
                  <a:cubicBezTo>
                    <a:pt x="14" y="131"/>
                    <a:pt x="20" y="126"/>
                    <a:pt x="25" y="120"/>
                  </a:cubicBezTo>
                  <a:cubicBezTo>
                    <a:pt x="26" y="118"/>
                    <a:pt x="27" y="117"/>
                    <a:pt x="28" y="115"/>
                  </a:cubicBezTo>
                  <a:cubicBezTo>
                    <a:pt x="31" y="110"/>
                    <a:pt x="33" y="105"/>
                    <a:pt x="34" y="9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4" y="98"/>
                    <a:pt x="34" y="98"/>
                    <a:pt x="34" y="98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24" y="97"/>
                    <a:pt x="20" y="98"/>
                    <a:pt x="10" y="98"/>
                  </a:cubicBezTo>
                  <a:moveTo>
                    <a:pt x="62" y="0"/>
                  </a:moveTo>
                  <a:cubicBezTo>
                    <a:pt x="54" y="0"/>
                    <a:pt x="47" y="2"/>
                    <a:pt x="44" y="4"/>
                  </a:cubicBezTo>
                  <a:cubicBezTo>
                    <a:pt x="38" y="6"/>
                    <a:pt x="33" y="10"/>
                    <a:pt x="30" y="15"/>
                  </a:cubicBezTo>
                  <a:cubicBezTo>
                    <a:pt x="26" y="19"/>
                    <a:pt x="23" y="25"/>
                    <a:pt x="22" y="30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0" y="37"/>
                    <a:pt x="20" y="43"/>
                    <a:pt x="20" y="49"/>
                  </a:cubicBezTo>
                  <a:cubicBezTo>
                    <a:pt x="20" y="58"/>
                    <a:pt x="21" y="68"/>
                    <a:pt x="23" y="75"/>
                  </a:cubicBezTo>
                  <a:cubicBezTo>
                    <a:pt x="18" y="75"/>
                    <a:pt x="13" y="75"/>
                    <a:pt x="8" y="75"/>
                  </a:cubicBezTo>
                  <a:cubicBezTo>
                    <a:pt x="7" y="75"/>
                    <a:pt x="7" y="76"/>
                    <a:pt x="7" y="77"/>
                  </a:cubicBezTo>
                  <a:cubicBezTo>
                    <a:pt x="6" y="84"/>
                    <a:pt x="6" y="91"/>
                    <a:pt x="6" y="99"/>
                  </a:cubicBezTo>
                  <a:cubicBezTo>
                    <a:pt x="6" y="99"/>
                    <a:pt x="6" y="99"/>
                    <a:pt x="6" y="99"/>
                  </a:cubicBezTo>
                  <a:cubicBezTo>
                    <a:pt x="6" y="105"/>
                    <a:pt x="7" y="109"/>
                    <a:pt x="7" y="115"/>
                  </a:cubicBezTo>
                  <a:cubicBezTo>
                    <a:pt x="7" y="116"/>
                    <a:pt x="7" y="117"/>
                    <a:pt x="9" y="117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4" y="116"/>
                    <a:pt x="18" y="116"/>
                    <a:pt x="22" y="116"/>
                  </a:cubicBezTo>
                  <a:cubicBezTo>
                    <a:pt x="22" y="117"/>
                    <a:pt x="22" y="117"/>
                    <a:pt x="22" y="117"/>
                  </a:cubicBezTo>
                  <a:cubicBezTo>
                    <a:pt x="17" y="123"/>
                    <a:pt x="11" y="128"/>
                    <a:pt x="6" y="131"/>
                  </a:cubicBezTo>
                  <a:cubicBezTo>
                    <a:pt x="5" y="131"/>
                    <a:pt x="5" y="132"/>
                    <a:pt x="4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3" y="132"/>
                    <a:pt x="2" y="133"/>
                    <a:pt x="2" y="134"/>
                  </a:cubicBezTo>
                  <a:cubicBezTo>
                    <a:pt x="2" y="135"/>
                    <a:pt x="2" y="136"/>
                    <a:pt x="2" y="137"/>
                  </a:cubicBezTo>
                  <a:cubicBezTo>
                    <a:pt x="2" y="140"/>
                    <a:pt x="2" y="142"/>
                    <a:pt x="1" y="146"/>
                  </a:cubicBezTo>
                  <a:cubicBezTo>
                    <a:pt x="1" y="147"/>
                    <a:pt x="0" y="149"/>
                    <a:pt x="0" y="152"/>
                  </a:cubicBezTo>
                  <a:cubicBezTo>
                    <a:pt x="0" y="152"/>
                    <a:pt x="0" y="153"/>
                    <a:pt x="0" y="153"/>
                  </a:cubicBezTo>
                  <a:cubicBezTo>
                    <a:pt x="0" y="155"/>
                    <a:pt x="1" y="157"/>
                    <a:pt x="2" y="159"/>
                  </a:cubicBezTo>
                  <a:cubicBezTo>
                    <a:pt x="4" y="164"/>
                    <a:pt x="6" y="167"/>
                    <a:pt x="8" y="170"/>
                  </a:cubicBezTo>
                  <a:cubicBezTo>
                    <a:pt x="9" y="172"/>
                    <a:pt x="11" y="175"/>
                    <a:pt x="13" y="179"/>
                  </a:cubicBezTo>
                  <a:cubicBezTo>
                    <a:pt x="13" y="180"/>
                    <a:pt x="14" y="180"/>
                    <a:pt x="14" y="180"/>
                  </a:cubicBezTo>
                  <a:cubicBezTo>
                    <a:pt x="14" y="181"/>
                    <a:pt x="14" y="181"/>
                    <a:pt x="14" y="181"/>
                  </a:cubicBezTo>
                  <a:cubicBezTo>
                    <a:pt x="15" y="181"/>
                    <a:pt x="15" y="181"/>
                    <a:pt x="15" y="181"/>
                  </a:cubicBezTo>
                  <a:cubicBezTo>
                    <a:pt x="16" y="181"/>
                    <a:pt x="17" y="181"/>
                    <a:pt x="17" y="180"/>
                  </a:cubicBezTo>
                  <a:cubicBezTo>
                    <a:pt x="19" y="178"/>
                    <a:pt x="22" y="176"/>
                    <a:pt x="25" y="175"/>
                  </a:cubicBezTo>
                  <a:cubicBezTo>
                    <a:pt x="28" y="174"/>
                    <a:pt x="32" y="174"/>
                    <a:pt x="36" y="173"/>
                  </a:cubicBezTo>
                  <a:cubicBezTo>
                    <a:pt x="38" y="173"/>
                    <a:pt x="41" y="173"/>
                    <a:pt x="43" y="173"/>
                  </a:cubicBezTo>
                  <a:cubicBezTo>
                    <a:pt x="43" y="173"/>
                    <a:pt x="43" y="173"/>
                    <a:pt x="43" y="173"/>
                  </a:cubicBezTo>
                  <a:cubicBezTo>
                    <a:pt x="44" y="173"/>
                    <a:pt x="46" y="173"/>
                    <a:pt x="47" y="173"/>
                  </a:cubicBezTo>
                  <a:cubicBezTo>
                    <a:pt x="47" y="173"/>
                    <a:pt x="47" y="173"/>
                    <a:pt x="47" y="173"/>
                  </a:cubicBezTo>
                  <a:cubicBezTo>
                    <a:pt x="52" y="174"/>
                    <a:pt x="58" y="176"/>
                    <a:pt x="64" y="178"/>
                  </a:cubicBezTo>
                  <a:cubicBezTo>
                    <a:pt x="72" y="181"/>
                    <a:pt x="81" y="183"/>
                    <a:pt x="91" y="183"/>
                  </a:cubicBezTo>
                  <a:cubicBezTo>
                    <a:pt x="97" y="183"/>
                    <a:pt x="104" y="182"/>
                    <a:pt x="111" y="180"/>
                  </a:cubicBezTo>
                  <a:cubicBezTo>
                    <a:pt x="111" y="180"/>
                    <a:pt x="111" y="180"/>
                    <a:pt x="111" y="180"/>
                  </a:cubicBezTo>
                  <a:cubicBezTo>
                    <a:pt x="112" y="180"/>
                    <a:pt x="113" y="179"/>
                    <a:pt x="113" y="178"/>
                  </a:cubicBezTo>
                  <a:cubicBezTo>
                    <a:pt x="113" y="177"/>
                    <a:pt x="113" y="177"/>
                    <a:pt x="113" y="177"/>
                  </a:cubicBezTo>
                  <a:cubicBezTo>
                    <a:pt x="115" y="170"/>
                    <a:pt x="116" y="165"/>
                    <a:pt x="117" y="158"/>
                  </a:cubicBezTo>
                  <a:cubicBezTo>
                    <a:pt x="117" y="157"/>
                    <a:pt x="117" y="157"/>
                    <a:pt x="116" y="156"/>
                  </a:cubicBezTo>
                  <a:cubicBezTo>
                    <a:pt x="115" y="152"/>
                    <a:pt x="114" y="149"/>
                    <a:pt x="113" y="146"/>
                  </a:cubicBezTo>
                  <a:cubicBezTo>
                    <a:pt x="112" y="143"/>
                    <a:pt x="111" y="140"/>
                    <a:pt x="111" y="136"/>
                  </a:cubicBezTo>
                  <a:cubicBezTo>
                    <a:pt x="111" y="135"/>
                    <a:pt x="111" y="134"/>
                    <a:pt x="110" y="134"/>
                  </a:cubicBezTo>
                  <a:cubicBezTo>
                    <a:pt x="110" y="134"/>
                    <a:pt x="110" y="134"/>
                    <a:pt x="109" y="134"/>
                  </a:cubicBezTo>
                  <a:cubicBezTo>
                    <a:pt x="109" y="134"/>
                    <a:pt x="109" y="134"/>
                    <a:pt x="109" y="134"/>
                  </a:cubicBezTo>
                  <a:cubicBezTo>
                    <a:pt x="99" y="137"/>
                    <a:pt x="90" y="138"/>
                    <a:pt x="83" y="138"/>
                  </a:cubicBezTo>
                  <a:cubicBezTo>
                    <a:pt x="72" y="138"/>
                    <a:pt x="63" y="136"/>
                    <a:pt x="57" y="133"/>
                  </a:cubicBezTo>
                  <a:cubicBezTo>
                    <a:pt x="54" y="132"/>
                    <a:pt x="52" y="131"/>
                    <a:pt x="51" y="130"/>
                  </a:cubicBezTo>
                  <a:cubicBezTo>
                    <a:pt x="50" y="130"/>
                    <a:pt x="50" y="130"/>
                    <a:pt x="50" y="130"/>
                  </a:cubicBezTo>
                  <a:cubicBezTo>
                    <a:pt x="53" y="126"/>
                    <a:pt x="56" y="121"/>
                    <a:pt x="58" y="116"/>
                  </a:cubicBezTo>
                  <a:cubicBezTo>
                    <a:pt x="68" y="116"/>
                    <a:pt x="77" y="116"/>
                    <a:pt x="85" y="116"/>
                  </a:cubicBezTo>
                  <a:cubicBezTo>
                    <a:pt x="86" y="116"/>
                    <a:pt x="86" y="116"/>
                    <a:pt x="86" y="116"/>
                  </a:cubicBezTo>
                  <a:cubicBezTo>
                    <a:pt x="87" y="116"/>
                    <a:pt x="87" y="116"/>
                    <a:pt x="87" y="116"/>
                  </a:cubicBezTo>
                  <a:cubicBezTo>
                    <a:pt x="87" y="116"/>
                    <a:pt x="87" y="116"/>
                    <a:pt x="87" y="116"/>
                  </a:cubicBezTo>
                  <a:cubicBezTo>
                    <a:pt x="87" y="116"/>
                    <a:pt x="87" y="116"/>
                    <a:pt x="87" y="116"/>
                  </a:cubicBezTo>
                  <a:cubicBezTo>
                    <a:pt x="87" y="116"/>
                    <a:pt x="87" y="116"/>
                    <a:pt x="87" y="116"/>
                  </a:cubicBezTo>
                  <a:cubicBezTo>
                    <a:pt x="88" y="116"/>
                    <a:pt x="88" y="116"/>
                    <a:pt x="88" y="116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9" y="111"/>
                    <a:pt x="90" y="107"/>
                    <a:pt x="90" y="103"/>
                  </a:cubicBezTo>
                  <a:cubicBezTo>
                    <a:pt x="91" y="103"/>
                    <a:pt x="91" y="102"/>
                    <a:pt x="91" y="102"/>
                  </a:cubicBezTo>
                  <a:cubicBezTo>
                    <a:pt x="91" y="99"/>
                    <a:pt x="90" y="97"/>
                    <a:pt x="90" y="95"/>
                  </a:cubicBezTo>
                  <a:cubicBezTo>
                    <a:pt x="90" y="90"/>
                    <a:pt x="91" y="85"/>
                    <a:pt x="92" y="79"/>
                  </a:cubicBezTo>
                  <a:cubicBezTo>
                    <a:pt x="92" y="79"/>
                    <a:pt x="92" y="78"/>
                    <a:pt x="92" y="78"/>
                  </a:cubicBezTo>
                  <a:cubicBezTo>
                    <a:pt x="91" y="77"/>
                    <a:pt x="91" y="77"/>
                    <a:pt x="90" y="77"/>
                  </a:cubicBezTo>
                  <a:cubicBezTo>
                    <a:pt x="90" y="77"/>
                    <a:pt x="90" y="77"/>
                    <a:pt x="90" y="77"/>
                  </a:cubicBezTo>
                  <a:cubicBezTo>
                    <a:pt x="80" y="77"/>
                    <a:pt x="69" y="77"/>
                    <a:pt x="58" y="77"/>
                  </a:cubicBezTo>
                  <a:cubicBezTo>
                    <a:pt x="57" y="75"/>
                    <a:pt x="56" y="71"/>
                    <a:pt x="55" y="66"/>
                  </a:cubicBezTo>
                  <a:cubicBezTo>
                    <a:pt x="55" y="65"/>
                    <a:pt x="55" y="65"/>
                    <a:pt x="55" y="64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55" y="63"/>
                    <a:pt x="55" y="62"/>
                    <a:pt x="55" y="62"/>
                  </a:cubicBezTo>
                  <a:cubicBezTo>
                    <a:pt x="55" y="57"/>
                    <a:pt x="59" y="51"/>
                    <a:pt x="64" y="50"/>
                  </a:cubicBezTo>
                  <a:cubicBezTo>
                    <a:pt x="64" y="50"/>
                    <a:pt x="65" y="50"/>
                    <a:pt x="66" y="50"/>
                  </a:cubicBezTo>
                  <a:cubicBezTo>
                    <a:pt x="66" y="50"/>
                    <a:pt x="67" y="50"/>
                    <a:pt x="67" y="50"/>
                  </a:cubicBezTo>
                  <a:cubicBezTo>
                    <a:pt x="69" y="51"/>
                    <a:pt x="70" y="52"/>
                    <a:pt x="71" y="54"/>
                  </a:cubicBezTo>
                  <a:cubicBezTo>
                    <a:pt x="72" y="56"/>
                    <a:pt x="73" y="58"/>
                    <a:pt x="73" y="60"/>
                  </a:cubicBezTo>
                  <a:cubicBezTo>
                    <a:pt x="74" y="62"/>
                    <a:pt x="74" y="64"/>
                    <a:pt x="74" y="66"/>
                  </a:cubicBezTo>
                  <a:cubicBezTo>
                    <a:pt x="75" y="67"/>
                    <a:pt x="76" y="67"/>
                    <a:pt x="76" y="67"/>
                  </a:cubicBezTo>
                  <a:cubicBezTo>
                    <a:pt x="77" y="67"/>
                    <a:pt x="77" y="67"/>
                    <a:pt x="77" y="67"/>
                  </a:cubicBezTo>
                  <a:cubicBezTo>
                    <a:pt x="77" y="67"/>
                    <a:pt x="77" y="67"/>
                    <a:pt x="77" y="67"/>
                  </a:cubicBezTo>
                  <a:cubicBezTo>
                    <a:pt x="78" y="68"/>
                    <a:pt x="78" y="68"/>
                    <a:pt x="79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87" y="64"/>
                    <a:pt x="96" y="61"/>
                    <a:pt x="104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6" y="59"/>
                    <a:pt x="106" y="59"/>
                    <a:pt x="106" y="58"/>
                  </a:cubicBezTo>
                  <a:cubicBezTo>
                    <a:pt x="108" y="53"/>
                    <a:pt x="109" y="49"/>
                    <a:pt x="109" y="44"/>
                  </a:cubicBezTo>
                  <a:cubicBezTo>
                    <a:pt x="109" y="43"/>
                    <a:pt x="109" y="42"/>
                    <a:pt x="108" y="42"/>
                  </a:cubicBezTo>
                  <a:cubicBezTo>
                    <a:pt x="107" y="26"/>
                    <a:pt x="100" y="15"/>
                    <a:pt x="92" y="9"/>
                  </a:cubicBezTo>
                  <a:cubicBezTo>
                    <a:pt x="83" y="2"/>
                    <a:pt x="72" y="0"/>
                    <a:pt x="62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grpSp>
        <p:nvGrpSpPr>
          <p:cNvPr id="164" name="组合 223"/>
          <p:cNvGrpSpPr/>
          <p:nvPr/>
        </p:nvGrpSpPr>
        <p:grpSpPr>
          <a:xfrm>
            <a:off x="1589119" y="1434582"/>
            <a:ext cx="6521074" cy="5217246"/>
            <a:chOff x="2179402" y="1388988"/>
            <a:chExt cx="6186879" cy="4949870"/>
          </a:xfrm>
        </p:grpSpPr>
        <p:sp>
          <p:nvSpPr>
            <p:cNvPr id="165" name="矩形 1683"/>
            <p:cNvSpPr/>
            <p:nvPr/>
          </p:nvSpPr>
          <p:spPr>
            <a:xfrm rot="3786281" flipV="1">
              <a:off x="3841302" y="5746631"/>
              <a:ext cx="1055854" cy="128599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101873 w 661515"/>
                <a:gd name="connsiteY0" fmla="*/ 4487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101873 w 661515"/>
                <a:gd name="connsiteY4" fmla="*/ 4487 h 128302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66164 w 592961"/>
                <a:gd name="connsiteY0" fmla="*/ 8868 h 113416"/>
                <a:gd name="connsiteX1" fmla="*/ 592961 w 592961"/>
                <a:gd name="connsiteY1" fmla="*/ 0 h 113416"/>
                <a:gd name="connsiteX2" fmla="*/ 551127 w 592961"/>
                <a:gd name="connsiteY2" fmla="*/ 101361 h 113416"/>
                <a:gd name="connsiteX3" fmla="*/ 0 w 592961"/>
                <a:gd name="connsiteY3" fmla="*/ 113415 h 113416"/>
                <a:gd name="connsiteX4" fmla="*/ 66164 w 592961"/>
                <a:gd name="connsiteY4" fmla="*/ 8868 h 113416"/>
                <a:gd name="connsiteX0" fmla="*/ 36362 w 613552"/>
                <a:gd name="connsiteY0" fmla="*/ 0 h 117548"/>
                <a:gd name="connsiteX1" fmla="*/ 613552 w 613552"/>
                <a:gd name="connsiteY1" fmla="*/ 4134 h 117548"/>
                <a:gd name="connsiteX2" fmla="*/ 571718 w 613552"/>
                <a:gd name="connsiteY2" fmla="*/ 105495 h 117548"/>
                <a:gd name="connsiteX3" fmla="*/ 20591 w 613552"/>
                <a:gd name="connsiteY3" fmla="*/ 117549 h 117548"/>
                <a:gd name="connsiteX4" fmla="*/ 36362 w 613552"/>
                <a:gd name="connsiteY4" fmla="*/ 0 h 117548"/>
                <a:gd name="connsiteX0" fmla="*/ 15771 w 592961"/>
                <a:gd name="connsiteY0" fmla="*/ 0 h 117549"/>
                <a:gd name="connsiteX1" fmla="*/ 592961 w 592961"/>
                <a:gd name="connsiteY1" fmla="*/ 4134 h 117549"/>
                <a:gd name="connsiteX2" fmla="*/ 551127 w 592961"/>
                <a:gd name="connsiteY2" fmla="*/ 105495 h 117549"/>
                <a:gd name="connsiteX3" fmla="*/ 0 w 592961"/>
                <a:gd name="connsiteY3" fmla="*/ 117549 h 117549"/>
                <a:gd name="connsiteX4" fmla="*/ 15771 w 592961"/>
                <a:gd name="connsiteY4" fmla="*/ 0 h 117549"/>
                <a:gd name="connsiteX0" fmla="*/ 15771 w 593018"/>
                <a:gd name="connsiteY0" fmla="*/ 0 h 117549"/>
                <a:gd name="connsiteX1" fmla="*/ 592961 w 593018"/>
                <a:gd name="connsiteY1" fmla="*/ 4134 h 117549"/>
                <a:gd name="connsiteX2" fmla="*/ 574025 w 593018"/>
                <a:gd name="connsiteY2" fmla="*/ 110390 h 117549"/>
                <a:gd name="connsiteX3" fmla="*/ 0 w 593018"/>
                <a:gd name="connsiteY3" fmla="*/ 117549 h 117549"/>
                <a:gd name="connsiteX4" fmla="*/ 15771 w 593018"/>
                <a:gd name="connsiteY4" fmla="*/ 0 h 117549"/>
                <a:gd name="connsiteX0" fmla="*/ 15771 w 592961"/>
                <a:gd name="connsiteY0" fmla="*/ 0 h 117549"/>
                <a:gd name="connsiteX1" fmla="*/ 592961 w 592961"/>
                <a:gd name="connsiteY1" fmla="*/ 4134 h 117549"/>
                <a:gd name="connsiteX2" fmla="*/ 574025 w 592961"/>
                <a:gd name="connsiteY2" fmla="*/ 110390 h 117549"/>
                <a:gd name="connsiteX3" fmla="*/ 0 w 592961"/>
                <a:gd name="connsiteY3" fmla="*/ 117549 h 117549"/>
                <a:gd name="connsiteX4" fmla="*/ 15771 w 592961"/>
                <a:gd name="connsiteY4" fmla="*/ 0 h 117549"/>
                <a:gd name="connsiteX0" fmla="*/ 15771 w 593091"/>
                <a:gd name="connsiteY0" fmla="*/ 0 h 117549"/>
                <a:gd name="connsiteX1" fmla="*/ 592961 w 593091"/>
                <a:gd name="connsiteY1" fmla="*/ 4134 h 117549"/>
                <a:gd name="connsiteX2" fmla="*/ 582541 w 593091"/>
                <a:gd name="connsiteY2" fmla="*/ 109519 h 117549"/>
                <a:gd name="connsiteX3" fmla="*/ 0 w 593091"/>
                <a:gd name="connsiteY3" fmla="*/ 117549 h 117549"/>
                <a:gd name="connsiteX4" fmla="*/ 15771 w 593091"/>
                <a:gd name="connsiteY4" fmla="*/ 0 h 117549"/>
                <a:gd name="connsiteX0" fmla="*/ 15771 w 592961"/>
                <a:gd name="connsiteY0" fmla="*/ 0 h 117549"/>
                <a:gd name="connsiteX1" fmla="*/ 592961 w 592961"/>
                <a:gd name="connsiteY1" fmla="*/ 4134 h 117549"/>
                <a:gd name="connsiteX2" fmla="*/ 582541 w 592961"/>
                <a:gd name="connsiteY2" fmla="*/ 109519 h 117549"/>
                <a:gd name="connsiteX3" fmla="*/ 0 w 592961"/>
                <a:gd name="connsiteY3" fmla="*/ 117549 h 117549"/>
                <a:gd name="connsiteX4" fmla="*/ 15771 w 592961"/>
                <a:gd name="connsiteY4" fmla="*/ 0 h 11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961" h="117549">
                  <a:moveTo>
                    <a:pt x="15771" y="0"/>
                  </a:moveTo>
                  <a:lnTo>
                    <a:pt x="592961" y="4134"/>
                  </a:lnTo>
                  <a:cubicBezTo>
                    <a:pt x="592978" y="35710"/>
                    <a:pt x="589776" y="58913"/>
                    <a:pt x="582541" y="109519"/>
                  </a:cubicBezTo>
                  <a:lnTo>
                    <a:pt x="0" y="117549"/>
                  </a:lnTo>
                  <a:cubicBezTo>
                    <a:pt x="10042" y="90388"/>
                    <a:pt x="3970" y="22807"/>
                    <a:pt x="15771" y="0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alpha val="60000"/>
                  </a:schemeClr>
                </a:gs>
                <a:gs pos="100000">
                  <a:srgbClr val="EFEFEF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 dirty="0"/>
            </a:p>
          </p:txBody>
        </p:sp>
        <p:grpSp>
          <p:nvGrpSpPr>
            <p:cNvPr id="166" name="组合 230"/>
            <p:cNvGrpSpPr/>
            <p:nvPr/>
          </p:nvGrpSpPr>
          <p:grpSpPr>
            <a:xfrm>
              <a:off x="5310249" y="1388988"/>
              <a:ext cx="3056032" cy="1778165"/>
              <a:chOff x="6702251" y="-566699"/>
              <a:chExt cx="5307271" cy="3057481"/>
            </a:xfrm>
          </p:grpSpPr>
          <p:sp>
            <p:nvSpPr>
              <p:cNvPr id="240" name="Freeform 730"/>
              <p:cNvSpPr>
                <a:spLocks/>
              </p:cNvSpPr>
              <p:nvPr/>
            </p:nvSpPr>
            <p:spPr bwMode="auto">
              <a:xfrm>
                <a:off x="6704096" y="-566699"/>
                <a:ext cx="5305426" cy="2884487"/>
              </a:xfrm>
              <a:custGeom>
                <a:avLst/>
                <a:gdLst>
                  <a:gd name="T0" fmla="*/ 0 w 1412"/>
                  <a:gd name="T1" fmla="*/ 766 h 766"/>
                  <a:gd name="T2" fmla="*/ 0 w 1412"/>
                  <a:gd name="T3" fmla="*/ 728 h 766"/>
                  <a:gd name="T4" fmla="*/ 693 w 1412"/>
                  <a:gd name="T5" fmla="*/ 728 h 766"/>
                  <a:gd name="T6" fmla="*/ 753 w 1412"/>
                  <a:gd name="T7" fmla="*/ 687 h 766"/>
                  <a:gd name="T8" fmla="*/ 990 w 1412"/>
                  <a:gd name="T9" fmla="*/ 87 h 766"/>
                  <a:gd name="T10" fmla="*/ 1117 w 1412"/>
                  <a:gd name="T11" fmla="*/ 0 h 766"/>
                  <a:gd name="T12" fmla="*/ 1412 w 1412"/>
                  <a:gd name="T13" fmla="*/ 0 h 766"/>
                  <a:gd name="T14" fmla="*/ 1412 w 1412"/>
                  <a:gd name="T15" fmla="*/ 359 h 766"/>
                  <a:gd name="T16" fmla="*/ 1094 w 1412"/>
                  <a:gd name="T17" fmla="*/ 359 h 766"/>
                  <a:gd name="T18" fmla="*/ 986 w 1412"/>
                  <a:gd name="T19" fmla="*/ 426 h 766"/>
                  <a:gd name="T20" fmla="*/ 756 w 1412"/>
                  <a:gd name="T21" fmla="*/ 739 h 766"/>
                  <a:gd name="T22" fmla="*/ 698 w 1412"/>
                  <a:gd name="T23" fmla="*/ 766 h 766"/>
                  <a:gd name="T24" fmla="*/ 0 w 1412"/>
                  <a:gd name="T25" fmla="*/ 766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12" h="766">
                    <a:moveTo>
                      <a:pt x="0" y="766"/>
                    </a:moveTo>
                    <a:cubicBezTo>
                      <a:pt x="0" y="728"/>
                      <a:pt x="0" y="728"/>
                      <a:pt x="0" y="728"/>
                    </a:cubicBezTo>
                    <a:cubicBezTo>
                      <a:pt x="693" y="728"/>
                      <a:pt x="693" y="728"/>
                      <a:pt x="693" y="728"/>
                    </a:cubicBezTo>
                    <a:cubicBezTo>
                      <a:pt x="719" y="728"/>
                      <a:pt x="743" y="712"/>
                      <a:pt x="753" y="687"/>
                    </a:cubicBezTo>
                    <a:cubicBezTo>
                      <a:pt x="990" y="87"/>
                      <a:pt x="990" y="87"/>
                      <a:pt x="990" y="87"/>
                    </a:cubicBezTo>
                    <a:cubicBezTo>
                      <a:pt x="1011" y="38"/>
                      <a:pt x="1054" y="0"/>
                      <a:pt x="1117" y="0"/>
                    </a:cubicBezTo>
                    <a:cubicBezTo>
                      <a:pt x="1412" y="0"/>
                      <a:pt x="1412" y="0"/>
                      <a:pt x="1412" y="0"/>
                    </a:cubicBezTo>
                    <a:cubicBezTo>
                      <a:pt x="1412" y="359"/>
                      <a:pt x="1412" y="359"/>
                      <a:pt x="1412" y="359"/>
                    </a:cubicBezTo>
                    <a:cubicBezTo>
                      <a:pt x="1094" y="359"/>
                      <a:pt x="1094" y="359"/>
                      <a:pt x="1094" y="359"/>
                    </a:cubicBezTo>
                    <a:cubicBezTo>
                      <a:pt x="1043" y="359"/>
                      <a:pt x="1010" y="390"/>
                      <a:pt x="986" y="426"/>
                    </a:cubicBezTo>
                    <a:cubicBezTo>
                      <a:pt x="756" y="739"/>
                      <a:pt x="756" y="739"/>
                      <a:pt x="756" y="739"/>
                    </a:cubicBezTo>
                    <a:cubicBezTo>
                      <a:pt x="744" y="756"/>
                      <a:pt x="719" y="766"/>
                      <a:pt x="698" y="766"/>
                    </a:cubicBezTo>
                    <a:lnTo>
                      <a:pt x="0" y="766"/>
                    </a:lnTo>
                    <a:close/>
                  </a:path>
                </a:pathLst>
              </a:custGeom>
              <a:gradFill>
                <a:gsLst>
                  <a:gs pos="67000">
                    <a:srgbClr val="F79403"/>
                  </a:gs>
                  <a:gs pos="71000">
                    <a:srgbClr val="D47F02"/>
                  </a:gs>
                  <a:gs pos="55000">
                    <a:srgbClr val="FDB851"/>
                  </a:gs>
                  <a:gs pos="46000">
                    <a:srgbClr val="FCA82C"/>
                  </a:gs>
                  <a:gs pos="51000">
                    <a:srgbClr val="D88102"/>
                  </a:gs>
                  <a:gs pos="0">
                    <a:srgbClr val="FDB851"/>
                  </a:gs>
                  <a:gs pos="81000">
                    <a:srgbClr val="F79403"/>
                  </a:gs>
                  <a:gs pos="100000">
                    <a:srgbClr val="FDAE39"/>
                  </a:gs>
                </a:gsLst>
                <a:lin ang="0" scaled="0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6350" prst="angle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41" name="Freeform 734"/>
              <p:cNvSpPr>
                <a:spLocks/>
              </p:cNvSpPr>
              <p:nvPr/>
            </p:nvSpPr>
            <p:spPr bwMode="auto">
              <a:xfrm>
                <a:off x="6702251" y="874707"/>
                <a:ext cx="5305424" cy="1616075"/>
              </a:xfrm>
              <a:custGeom>
                <a:avLst/>
                <a:gdLst>
                  <a:gd name="T0" fmla="*/ 0 w 1412"/>
                  <a:gd name="T1" fmla="*/ 391 h 428"/>
                  <a:gd name="T2" fmla="*/ 697 w 1412"/>
                  <a:gd name="T3" fmla="*/ 391 h 428"/>
                  <a:gd name="T4" fmla="*/ 756 w 1412"/>
                  <a:gd name="T5" fmla="*/ 365 h 428"/>
                  <a:gd name="T6" fmla="*/ 986 w 1412"/>
                  <a:gd name="T7" fmla="*/ 67 h 428"/>
                  <a:gd name="T8" fmla="*/ 1094 w 1412"/>
                  <a:gd name="T9" fmla="*/ 0 h 428"/>
                  <a:gd name="T10" fmla="*/ 1412 w 1412"/>
                  <a:gd name="T11" fmla="*/ 0 h 428"/>
                  <a:gd name="T12" fmla="*/ 1412 w 1412"/>
                  <a:gd name="T13" fmla="*/ 428 h 428"/>
                  <a:gd name="T14" fmla="*/ 1050 w 1412"/>
                  <a:gd name="T15" fmla="*/ 428 h 428"/>
                  <a:gd name="T16" fmla="*/ 998 w 1412"/>
                  <a:gd name="T17" fmla="*/ 428 h 428"/>
                  <a:gd name="T18" fmla="*/ 942 w 1412"/>
                  <a:gd name="T19" fmla="*/ 428 h 428"/>
                  <a:gd name="T20" fmla="*/ 929 w 1412"/>
                  <a:gd name="T21" fmla="*/ 428 h 428"/>
                  <a:gd name="T22" fmla="*/ 737 w 1412"/>
                  <a:gd name="T23" fmla="*/ 428 h 428"/>
                  <a:gd name="T24" fmla="*/ 0 w 1412"/>
                  <a:gd name="T25" fmla="*/ 428 h 428"/>
                  <a:gd name="T26" fmla="*/ 0 w 1412"/>
                  <a:gd name="T27" fmla="*/ 391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12" h="428">
                    <a:moveTo>
                      <a:pt x="0" y="391"/>
                    </a:moveTo>
                    <a:cubicBezTo>
                      <a:pt x="697" y="391"/>
                      <a:pt x="697" y="391"/>
                      <a:pt x="697" y="391"/>
                    </a:cubicBezTo>
                    <a:cubicBezTo>
                      <a:pt x="715" y="391"/>
                      <a:pt x="744" y="381"/>
                      <a:pt x="756" y="365"/>
                    </a:cubicBezTo>
                    <a:cubicBezTo>
                      <a:pt x="986" y="67"/>
                      <a:pt x="986" y="67"/>
                      <a:pt x="986" y="67"/>
                    </a:cubicBezTo>
                    <a:cubicBezTo>
                      <a:pt x="1013" y="33"/>
                      <a:pt x="1042" y="0"/>
                      <a:pt x="1094" y="0"/>
                    </a:cubicBezTo>
                    <a:cubicBezTo>
                      <a:pt x="1412" y="0"/>
                      <a:pt x="1412" y="0"/>
                      <a:pt x="1412" y="0"/>
                    </a:cubicBezTo>
                    <a:cubicBezTo>
                      <a:pt x="1412" y="428"/>
                      <a:pt x="1412" y="428"/>
                      <a:pt x="1412" y="428"/>
                    </a:cubicBezTo>
                    <a:cubicBezTo>
                      <a:pt x="1050" y="428"/>
                      <a:pt x="1050" y="428"/>
                      <a:pt x="1050" y="428"/>
                    </a:cubicBezTo>
                    <a:cubicBezTo>
                      <a:pt x="1032" y="428"/>
                      <a:pt x="1032" y="428"/>
                      <a:pt x="998" y="428"/>
                    </a:cubicBezTo>
                    <a:cubicBezTo>
                      <a:pt x="942" y="428"/>
                      <a:pt x="942" y="428"/>
                      <a:pt x="942" y="428"/>
                    </a:cubicBezTo>
                    <a:cubicBezTo>
                      <a:pt x="929" y="428"/>
                      <a:pt x="929" y="428"/>
                      <a:pt x="929" y="428"/>
                    </a:cubicBezTo>
                    <a:cubicBezTo>
                      <a:pt x="737" y="428"/>
                      <a:pt x="737" y="428"/>
                      <a:pt x="737" y="428"/>
                    </a:cubicBezTo>
                    <a:cubicBezTo>
                      <a:pt x="0" y="428"/>
                      <a:pt x="0" y="428"/>
                      <a:pt x="0" y="428"/>
                    </a:cubicBezTo>
                    <a:lnTo>
                      <a:pt x="0" y="391"/>
                    </a:lnTo>
                    <a:close/>
                  </a:path>
                </a:pathLst>
              </a:custGeom>
              <a:gradFill>
                <a:gsLst>
                  <a:gs pos="67000">
                    <a:srgbClr val="01BDD1"/>
                  </a:gs>
                  <a:gs pos="71000">
                    <a:srgbClr val="018795"/>
                  </a:gs>
                  <a:gs pos="55000">
                    <a:srgbClr val="01ACBE"/>
                  </a:gs>
                  <a:gs pos="46000">
                    <a:srgbClr val="01ACBE"/>
                  </a:gs>
                  <a:gs pos="51000">
                    <a:srgbClr val="018795"/>
                  </a:gs>
                  <a:gs pos="0">
                    <a:srgbClr val="01ACBE"/>
                  </a:gs>
                  <a:gs pos="81000">
                    <a:srgbClr val="01ACBE"/>
                  </a:gs>
                  <a:gs pos="100000">
                    <a:srgbClr val="01ACBE"/>
                  </a:gs>
                </a:gsLst>
                <a:lin ang="0" scaled="0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2700" h="6350" prst="angle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</p:grpSp>
        <p:grpSp>
          <p:nvGrpSpPr>
            <p:cNvPr id="167" name="组合 231"/>
            <p:cNvGrpSpPr/>
            <p:nvPr/>
          </p:nvGrpSpPr>
          <p:grpSpPr>
            <a:xfrm flipV="1">
              <a:off x="5310249" y="3202524"/>
              <a:ext cx="3056032" cy="1778165"/>
              <a:chOff x="6702251" y="-566700"/>
              <a:chExt cx="5307271" cy="3057482"/>
            </a:xfrm>
            <a:gradFill>
              <a:gsLst>
                <a:gs pos="67000">
                  <a:srgbClr val="F79403"/>
                </a:gs>
                <a:gs pos="71000">
                  <a:srgbClr val="D47F02"/>
                </a:gs>
                <a:gs pos="55000">
                  <a:srgbClr val="FDB851"/>
                </a:gs>
                <a:gs pos="46000">
                  <a:srgbClr val="FCA82C"/>
                </a:gs>
                <a:gs pos="51000">
                  <a:srgbClr val="D88102"/>
                </a:gs>
                <a:gs pos="0">
                  <a:srgbClr val="FDB851"/>
                </a:gs>
                <a:gs pos="81000">
                  <a:srgbClr val="F79403"/>
                </a:gs>
                <a:gs pos="100000">
                  <a:srgbClr val="FDAE39"/>
                </a:gs>
              </a:gsLst>
              <a:lin ang="0" scaled="0"/>
            </a:gradFill>
          </p:grpSpPr>
          <p:sp>
            <p:nvSpPr>
              <p:cNvPr id="238" name="Freeform 730"/>
              <p:cNvSpPr>
                <a:spLocks/>
              </p:cNvSpPr>
              <p:nvPr/>
            </p:nvSpPr>
            <p:spPr bwMode="auto">
              <a:xfrm>
                <a:off x="6704097" y="-566700"/>
                <a:ext cx="5305425" cy="2884487"/>
              </a:xfrm>
              <a:custGeom>
                <a:avLst/>
                <a:gdLst>
                  <a:gd name="T0" fmla="*/ 0 w 1412"/>
                  <a:gd name="T1" fmla="*/ 766 h 766"/>
                  <a:gd name="T2" fmla="*/ 0 w 1412"/>
                  <a:gd name="T3" fmla="*/ 728 h 766"/>
                  <a:gd name="T4" fmla="*/ 693 w 1412"/>
                  <a:gd name="T5" fmla="*/ 728 h 766"/>
                  <a:gd name="T6" fmla="*/ 753 w 1412"/>
                  <a:gd name="T7" fmla="*/ 687 h 766"/>
                  <a:gd name="T8" fmla="*/ 990 w 1412"/>
                  <a:gd name="T9" fmla="*/ 87 h 766"/>
                  <a:gd name="T10" fmla="*/ 1117 w 1412"/>
                  <a:gd name="T11" fmla="*/ 0 h 766"/>
                  <a:gd name="T12" fmla="*/ 1412 w 1412"/>
                  <a:gd name="T13" fmla="*/ 0 h 766"/>
                  <a:gd name="T14" fmla="*/ 1412 w 1412"/>
                  <a:gd name="T15" fmla="*/ 359 h 766"/>
                  <a:gd name="T16" fmla="*/ 1094 w 1412"/>
                  <a:gd name="T17" fmla="*/ 359 h 766"/>
                  <a:gd name="T18" fmla="*/ 986 w 1412"/>
                  <a:gd name="T19" fmla="*/ 426 h 766"/>
                  <a:gd name="T20" fmla="*/ 756 w 1412"/>
                  <a:gd name="T21" fmla="*/ 739 h 766"/>
                  <a:gd name="T22" fmla="*/ 698 w 1412"/>
                  <a:gd name="T23" fmla="*/ 766 h 766"/>
                  <a:gd name="T24" fmla="*/ 0 w 1412"/>
                  <a:gd name="T25" fmla="*/ 766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12" h="766">
                    <a:moveTo>
                      <a:pt x="0" y="766"/>
                    </a:moveTo>
                    <a:cubicBezTo>
                      <a:pt x="0" y="728"/>
                      <a:pt x="0" y="728"/>
                      <a:pt x="0" y="728"/>
                    </a:cubicBezTo>
                    <a:cubicBezTo>
                      <a:pt x="693" y="728"/>
                      <a:pt x="693" y="728"/>
                      <a:pt x="693" y="728"/>
                    </a:cubicBezTo>
                    <a:cubicBezTo>
                      <a:pt x="719" y="728"/>
                      <a:pt x="743" y="712"/>
                      <a:pt x="753" y="687"/>
                    </a:cubicBezTo>
                    <a:cubicBezTo>
                      <a:pt x="990" y="87"/>
                      <a:pt x="990" y="87"/>
                      <a:pt x="990" y="87"/>
                    </a:cubicBezTo>
                    <a:cubicBezTo>
                      <a:pt x="1011" y="38"/>
                      <a:pt x="1054" y="0"/>
                      <a:pt x="1117" y="0"/>
                    </a:cubicBezTo>
                    <a:cubicBezTo>
                      <a:pt x="1412" y="0"/>
                      <a:pt x="1412" y="0"/>
                      <a:pt x="1412" y="0"/>
                    </a:cubicBezTo>
                    <a:cubicBezTo>
                      <a:pt x="1412" y="359"/>
                      <a:pt x="1412" y="359"/>
                      <a:pt x="1412" y="359"/>
                    </a:cubicBezTo>
                    <a:cubicBezTo>
                      <a:pt x="1094" y="359"/>
                      <a:pt x="1094" y="359"/>
                      <a:pt x="1094" y="359"/>
                    </a:cubicBezTo>
                    <a:cubicBezTo>
                      <a:pt x="1043" y="359"/>
                      <a:pt x="1010" y="390"/>
                      <a:pt x="986" y="426"/>
                    </a:cubicBezTo>
                    <a:cubicBezTo>
                      <a:pt x="756" y="739"/>
                      <a:pt x="756" y="739"/>
                      <a:pt x="756" y="739"/>
                    </a:cubicBezTo>
                    <a:cubicBezTo>
                      <a:pt x="744" y="756"/>
                      <a:pt x="719" y="766"/>
                      <a:pt x="698" y="766"/>
                    </a:cubicBezTo>
                    <a:lnTo>
                      <a:pt x="0" y="766"/>
                    </a:lnTo>
                    <a:close/>
                  </a:path>
                </a:pathLst>
              </a:custGeom>
              <a:gradFill>
                <a:gsLst>
                  <a:gs pos="67000">
                    <a:srgbClr val="864D9D"/>
                  </a:gs>
                  <a:gs pos="71000">
                    <a:srgbClr val="543062"/>
                  </a:gs>
                  <a:gs pos="55000">
                    <a:srgbClr val="864D9D"/>
                  </a:gs>
                  <a:gs pos="46000">
                    <a:srgbClr val="864D9D"/>
                  </a:gs>
                  <a:gs pos="51000">
                    <a:srgbClr val="543062"/>
                  </a:gs>
                  <a:gs pos="0">
                    <a:srgbClr val="864D9D"/>
                  </a:gs>
                  <a:gs pos="81000">
                    <a:srgbClr val="864D9D"/>
                  </a:gs>
                  <a:gs pos="100000">
                    <a:srgbClr val="864D9D"/>
                  </a:gs>
                </a:gsLst>
                <a:lin ang="0" scaled="0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6350" prst="angle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39" name="Freeform 734"/>
              <p:cNvSpPr>
                <a:spLocks/>
              </p:cNvSpPr>
              <p:nvPr/>
            </p:nvSpPr>
            <p:spPr bwMode="auto">
              <a:xfrm>
                <a:off x="6702251" y="874707"/>
                <a:ext cx="5305425" cy="1616075"/>
              </a:xfrm>
              <a:custGeom>
                <a:avLst/>
                <a:gdLst>
                  <a:gd name="T0" fmla="*/ 0 w 1412"/>
                  <a:gd name="T1" fmla="*/ 391 h 428"/>
                  <a:gd name="T2" fmla="*/ 697 w 1412"/>
                  <a:gd name="T3" fmla="*/ 391 h 428"/>
                  <a:gd name="T4" fmla="*/ 756 w 1412"/>
                  <a:gd name="T5" fmla="*/ 365 h 428"/>
                  <a:gd name="T6" fmla="*/ 986 w 1412"/>
                  <a:gd name="T7" fmla="*/ 67 h 428"/>
                  <a:gd name="T8" fmla="*/ 1094 w 1412"/>
                  <a:gd name="T9" fmla="*/ 0 h 428"/>
                  <a:gd name="T10" fmla="*/ 1412 w 1412"/>
                  <a:gd name="T11" fmla="*/ 0 h 428"/>
                  <a:gd name="T12" fmla="*/ 1412 w 1412"/>
                  <a:gd name="T13" fmla="*/ 428 h 428"/>
                  <a:gd name="T14" fmla="*/ 1050 w 1412"/>
                  <a:gd name="T15" fmla="*/ 428 h 428"/>
                  <a:gd name="T16" fmla="*/ 998 w 1412"/>
                  <a:gd name="T17" fmla="*/ 428 h 428"/>
                  <a:gd name="T18" fmla="*/ 942 w 1412"/>
                  <a:gd name="T19" fmla="*/ 428 h 428"/>
                  <a:gd name="T20" fmla="*/ 929 w 1412"/>
                  <a:gd name="T21" fmla="*/ 428 h 428"/>
                  <a:gd name="T22" fmla="*/ 737 w 1412"/>
                  <a:gd name="T23" fmla="*/ 428 h 428"/>
                  <a:gd name="T24" fmla="*/ 0 w 1412"/>
                  <a:gd name="T25" fmla="*/ 428 h 428"/>
                  <a:gd name="T26" fmla="*/ 0 w 1412"/>
                  <a:gd name="T27" fmla="*/ 391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12" h="428">
                    <a:moveTo>
                      <a:pt x="0" y="391"/>
                    </a:moveTo>
                    <a:cubicBezTo>
                      <a:pt x="697" y="391"/>
                      <a:pt x="697" y="391"/>
                      <a:pt x="697" y="391"/>
                    </a:cubicBezTo>
                    <a:cubicBezTo>
                      <a:pt x="715" y="391"/>
                      <a:pt x="744" y="381"/>
                      <a:pt x="756" y="365"/>
                    </a:cubicBezTo>
                    <a:cubicBezTo>
                      <a:pt x="986" y="67"/>
                      <a:pt x="986" y="67"/>
                      <a:pt x="986" y="67"/>
                    </a:cubicBezTo>
                    <a:cubicBezTo>
                      <a:pt x="1013" y="33"/>
                      <a:pt x="1042" y="0"/>
                      <a:pt x="1094" y="0"/>
                    </a:cubicBezTo>
                    <a:cubicBezTo>
                      <a:pt x="1412" y="0"/>
                      <a:pt x="1412" y="0"/>
                      <a:pt x="1412" y="0"/>
                    </a:cubicBezTo>
                    <a:cubicBezTo>
                      <a:pt x="1412" y="428"/>
                      <a:pt x="1412" y="428"/>
                      <a:pt x="1412" y="428"/>
                    </a:cubicBezTo>
                    <a:cubicBezTo>
                      <a:pt x="1050" y="428"/>
                      <a:pt x="1050" y="428"/>
                      <a:pt x="1050" y="428"/>
                    </a:cubicBezTo>
                    <a:cubicBezTo>
                      <a:pt x="1032" y="428"/>
                      <a:pt x="1032" y="428"/>
                      <a:pt x="998" y="428"/>
                    </a:cubicBezTo>
                    <a:cubicBezTo>
                      <a:pt x="942" y="428"/>
                      <a:pt x="942" y="428"/>
                      <a:pt x="942" y="428"/>
                    </a:cubicBezTo>
                    <a:cubicBezTo>
                      <a:pt x="929" y="428"/>
                      <a:pt x="929" y="428"/>
                      <a:pt x="929" y="428"/>
                    </a:cubicBezTo>
                    <a:cubicBezTo>
                      <a:pt x="737" y="428"/>
                      <a:pt x="737" y="428"/>
                      <a:pt x="737" y="428"/>
                    </a:cubicBezTo>
                    <a:cubicBezTo>
                      <a:pt x="0" y="428"/>
                      <a:pt x="0" y="428"/>
                      <a:pt x="0" y="428"/>
                    </a:cubicBezTo>
                    <a:lnTo>
                      <a:pt x="0" y="391"/>
                    </a:lnTo>
                    <a:close/>
                  </a:path>
                </a:pathLst>
              </a:custGeom>
              <a:gradFill>
                <a:gsLst>
                  <a:gs pos="67000">
                    <a:srgbClr val="E87071"/>
                  </a:gs>
                  <a:gs pos="71000">
                    <a:srgbClr val="DE3232"/>
                  </a:gs>
                  <a:gs pos="55000">
                    <a:srgbClr val="E87071"/>
                  </a:gs>
                  <a:gs pos="46000">
                    <a:srgbClr val="E87071"/>
                  </a:gs>
                  <a:gs pos="51000">
                    <a:srgbClr val="DE3232"/>
                  </a:gs>
                  <a:gs pos="0">
                    <a:srgbClr val="E87071"/>
                  </a:gs>
                  <a:gs pos="81000">
                    <a:srgbClr val="E87071"/>
                  </a:gs>
                  <a:gs pos="100000">
                    <a:srgbClr val="E87071"/>
                  </a:gs>
                </a:gsLst>
                <a:lin ang="0" scaled="0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6350" prst="angle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</p:grpSp>
        <p:pic>
          <p:nvPicPr>
            <p:cNvPr id="168" name="图片 232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24527" y="3091768"/>
              <a:ext cx="1458533" cy="397793"/>
            </a:xfrm>
            <a:prstGeom prst="rect">
              <a:avLst/>
            </a:prstGeom>
          </p:spPr>
        </p:pic>
        <p:sp>
          <p:nvSpPr>
            <p:cNvPr id="169" name="矩形 1683"/>
            <p:cNvSpPr/>
            <p:nvPr/>
          </p:nvSpPr>
          <p:spPr>
            <a:xfrm rot="17157560">
              <a:off x="3637498" y="3857550"/>
              <a:ext cx="1233911" cy="263370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0 w 673777"/>
                <a:gd name="connsiteY0" fmla="*/ 0 h 178273"/>
                <a:gd name="connsiteX1" fmla="*/ 673777 w 673777"/>
                <a:gd name="connsiteY1" fmla="*/ 49971 h 178273"/>
                <a:gd name="connsiteX2" fmla="*/ 631943 w 673777"/>
                <a:gd name="connsiteY2" fmla="*/ 151332 h 178273"/>
                <a:gd name="connsiteX3" fmla="*/ 12262 w 673777"/>
                <a:gd name="connsiteY3" fmla="*/ 178273 h 178273"/>
                <a:gd name="connsiteX4" fmla="*/ 0 w 673777"/>
                <a:gd name="connsiteY4" fmla="*/ 0 h 178273"/>
                <a:gd name="connsiteX0" fmla="*/ 0 w 733378"/>
                <a:gd name="connsiteY0" fmla="*/ 0 h 156705"/>
                <a:gd name="connsiteX1" fmla="*/ 733378 w 733378"/>
                <a:gd name="connsiteY1" fmla="*/ 28403 h 156705"/>
                <a:gd name="connsiteX2" fmla="*/ 691544 w 733378"/>
                <a:gd name="connsiteY2" fmla="*/ 129764 h 156705"/>
                <a:gd name="connsiteX3" fmla="*/ 71863 w 733378"/>
                <a:gd name="connsiteY3" fmla="*/ 156705 h 156705"/>
                <a:gd name="connsiteX4" fmla="*/ 0 w 733378"/>
                <a:gd name="connsiteY4" fmla="*/ 0 h 156705"/>
                <a:gd name="connsiteX0" fmla="*/ 0 w 733378"/>
                <a:gd name="connsiteY0" fmla="*/ 0 h 151671"/>
                <a:gd name="connsiteX1" fmla="*/ 733378 w 733378"/>
                <a:gd name="connsiteY1" fmla="*/ 28403 h 151671"/>
                <a:gd name="connsiteX2" fmla="*/ 691544 w 733378"/>
                <a:gd name="connsiteY2" fmla="*/ 129764 h 151671"/>
                <a:gd name="connsiteX3" fmla="*/ 31260 w 733378"/>
                <a:gd name="connsiteY3" fmla="*/ 151671 h 151671"/>
                <a:gd name="connsiteX4" fmla="*/ 0 w 733378"/>
                <a:gd name="connsiteY4" fmla="*/ 0 h 151671"/>
                <a:gd name="connsiteX0" fmla="*/ 0 w 806362"/>
                <a:gd name="connsiteY0" fmla="*/ 28478 h 123268"/>
                <a:gd name="connsiteX1" fmla="*/ 806362 w 806362"/>
                <a:gd name="connsiteY1" fmla="*/ 0 h 123268"/>
                <a:gd name="connsiteX2" fmla="*/ 764528 w 806362"/>
                <a:gd name="connsiteY2" fmla="*/ 101361 h 123268"/>
                <a:gd name="connsiteX3" fmla="*/ 104244 w 806362"/>
                <a:gd name="connsiteY3" fmla="*/ 123268 h 123268"/>
                <a:gd name="connsiteX4" fmla="*/ 0 w 806362"/>
                <a:gd name="connsiteY4" fmla="*/ 28478 h 123268"/>
                <a:gd name="connsiteX0" fmla="*/ 0 w 806362"/>
                <a:gd name="connsiteY0" fmla="*/ 28478 h 123268"/>
                <a:gd name="connsiteX1" fmla="*/ 806362 w 806362"/>
                <a:gd name="connsiteY1" fmla="*/ 0 h 123268"/>
                <a:gd name="connsiteX2" fmla="*/ 773592 w 806362"/>
                <a:gd name="connsiteY2" fmla="*/ 74303 h 123268"/>
                <a:gd name="connsiteX3" fmla="*/ 104244 w 806362"/>
                <a:gd name="connsiteY3" fmla="*/ 123268 h 123268"/>
                <a:gd name="connsiteX4" fmla="*/ 0 w 806362"/>
                <a:gd name="connsiteY4" fmla="*/ 28478 h 123268"/>
                <a:gd name="connsiteX0" fmla="*/ 0 w 806362"/>
                <a:gd name="connsiteY0" fmla="*/ 28478 h 115936"/>
                <a:gd name="connsiteX1" fmla="*/ 806362 w 806362"/>
                <a:gd name="connsiteY1" fmla="*/ 0 h 115936"/>
                <a:gd name="connsiteX2" fmla="*/ 773592 w 806362"/>
                <a:gd name="connsiteY2" fmla="*/ 74303 h 115936"/>
                <a:gd name="connsiteX3" fmla="*/ 82646 w 806362"/>
                <a:gd name="connsiteY3" fmla="*/ 115936 h 115936"/>
                <a:gd name="connsiteX4" fmla="*/ 0 w 806362"/>
                <a:gd name="connsiteY4" fmla="*/ 28478 h 115936"/>
                <a:gd name="connsiteX0" fmla="*/ 0 w 756601"/>
                <a:gd name="connsiteY0" fmla="*/ 38371 h 115936"/>
                <a:gd name="connsiteX1" fmla="*/ 756601 w 756601"/>
                <a:gd name="connsiteY1" fmla="*/ 0 h 115936"/>
                <a:gd name="connsiteX2" fmla="*/ 723831 w 756601"/>
                <a:gd name="connsiteY2" fmla="*/ 74303 h 115936"/>
                <a:gd name="connsiteX3" fmla="*/ 32885 w 756601"/>
                <a:gd name="connsiteY3" fmla="*/ 115936 h 115936"/>
                <a:gd name="connsiteX4" fmla="*/ 0 w 756601"/>
                <a:gd name="connsiteY4" fmla="*/ 38371 h 115936"/>
                <a:gd name="connsiteX0" fmla="*/ 0 w 748644"/>
                <a:gd name="connsiteY0" fmla="*/ 77622 h 115936"/>
                <a:gd name="connsiteX1" fmla="*/ 748644 w 748644"/>
                <a:gd name="connsiteY1" fmla="*/ 0 h 115936"/>
                <a:gd name="connsiteX2" fmla="*/ 715874 w 748644"/>
                <a:gd name="connsiteY2" fmla="*/ 74303 h 115936"/>
                <a:gd name="connsiteX3" fmla="*/ 24928 w 748644"/>
                <a:gd name="connsiteY3" fmla="*/ 115936 h 115936"/>
                <a:gd name="connsiteX4" fmla="*/ 0 w 748644"/>
                <a:gd name="connsiteY4" fmla="*/ 77622 h 115936"/>
                <a:gd name="connsiteX0" fmla="*/ 0 w 753142"/>
                <a:gd name="connsiteY0" fmla="*/ 51210 h 115936"/>
                <a:gd name="connsiteX1" fmla="*/ 753142 w 753142"/>
                <a:gd name="connsiteY1" fmla="*/ 0 h 115936"/>
                <a:gd name="connsiteX2" fmla="*/ 720372 w 753142"/>
                <a:gd name="connsiteY2" fmla="*/ 74303 h 115936"/>
                <a:gd name="connsiteX3" fmla="*/ 29426 w 753142"/>
                <a:gd name="connsiteY3" fmla="*/ 115936 h 115936"/>
                <a:gd name="connsiteX4" fmla="*/ 0 w 753142"/>
                <a:gd name="connsiteY4" fmla="*/ 51210 h 115936"/>
                <a:gd name="connsiteX0" fmla="*/ 0 w 753486"/>
                <a:gd name="connsiteY0" fmla="*/ 59648 h 115936"/>
                <a:gd name="connsiteX1" fmla="*/ 753486 w 753486"/>
                <a:gd name="connsiteY1" fmla="*/ 0 h 115936"/>
                <a:gd name="connsiteX2" fmla="*/ 720716 w 753486"/>
                <a:gd name="connsiteY2" fmla="*/ 74303 h 115936"/>
                <a:gd name="connsiteX3" fmla="*/ 29770 w 753486"/>
                <a:gd name="connsiteY3" fmla="*/ 115936 h 115936"/>
                <a:gd name="connsiteX4" fmla="*/ 0 w 753486"/>
                <a:gd name="connsiteY4" fmla="*/ 59648 h 115936"/>
                <a:gd name="connsiteX0" fmla="*/ 0 w 728699"/>
                <a:gd name="connsiteY0" fmla="*/ 86785 h 143073"/>
                <a:gd name="connsiteX1" fmla="*/ 714779 w 728699"/>
                <a:gd name="connsiteY1" fmla="*/ 0 h 143073"/>
                <a:gd name="connsiteX2" fmla="*/ 720716 w 728699"/>
                <a:gd name="connsiteY2" fmla="*/ 101440 h 143073"/>
                <a:gd name="connsiteX3" fmla="*/ 29770 w 728699"/>
                <a:gd name="connsiteY3" fmla="*/ 143073 h 143073"/>
                <a:gd name="connsiteX4" fmla="*/ 0 w 728699"/>
                <a:gd name="connsiteY4" fmla="*/ 86785 h 143073"/>
                <a:gd name="connsiteX0" fmla="*/ 0 w 700363"/>
                <a:gd name="connsiteY0" fmla="*/ 94848 h 143073"/>
                <a:gd name="connsiteX1" fmla="*/ 686443 w 700363"/>
                <a:gd name="connsiteY1" fmla="*/ 0 h 143073"/>
                <a:gd name="connsiteX2" fmla="*/ 692380 w 700363"/>
                <a:gd name="connsiteY2" fmla="*/ 101440 h 143073"/>
                <a:gd name="connsiteX3" fmla="*/ 1434 w 700363"/>
                <a:gd name="connsiteY3" fmla="*/ 143073 h 143073"/>
                <a:gd name="connsiteX4" fmla="*/ 0 w 700363"/>
                <a:gd name="connsiteY4" fmla="*/ 94848 h 143073"/>
                <a:gd name="connsiteX0" fmla="*/ 0 w 702094"/>
                <a:gd name="connsiteY0" fmla="*/ 78707 h 143073"/>
                <a:gd name="connsiteX1" fmla="*/ 688174 w 702094"/>
                <a:gd name="connsiteY1" fmla="*/ 0 h 143073"/>
                <a:gd name="connsiteX2" fmla="*/ 694111 w 702094"/>
                <a:gd name="connsiteY2" fmla="*/ 101440 h 143073"/>
                <a:gd name="connsiteX3" fmla="*/ 3165 w 702094"/>
                <a:gd name="connsiteY3" fmla="*/ 143073 h 143073"/>
                <a:gd name="connsiteX4" fmla="*/ 0 w 702094"/>
                <a:gd name="connsiteY4" fmla="*/ 78707 h 143073"/>
                <a:gd name="connsiteX0" fmla="*/ 0 w 705544"/>
                <a:gd name="connsiteY0" fmla="*/ 104755 h 143073"/>
                <a:gd name="connsiteX1" fmla="*/ 691624 w 705544"/>
                <a:gd name="connsiteY1" fmla="*/ 0 h 143073"/>
                <a:gd name="connsiteX2" fmla="*/ 697561 w 705544"/>
                <a:gd name="connsiteY2" fmla="*/ 101440 h 143073"/>
                <a:gd name="connsiteX3" fmla="*/ 6615 w 705544"/>
                <a:gd name="connsiteY3" fmla="*/ 143073 h 143073"/>
                <a:gd name="connsiteX4" fmla="*/ 0 w 705544"/>
                <a:gd name="connsiteY4" fmla="*/ 104755 h 143073"/>
                <a:gd name="connsiteX0" fmla="*/ 0 w 702497"/>
                <a:gd name="connsiteY0" fmla="*/ 121991 h 160309"/>
                <a:gd name="connsiteX1" fmla="*/ 666050 w 702497"/>
                <a:gd name="connsiteY1" fmla="*/ 0 h 160309"/>
                <a:gd name="connsiteX2" fmla="*/ 697561 w 702497"/>
                <a:gd name="connsiteY2" fmla="*/ 118676 h 160309"/>
                <a:gd name="connsiteX3" fmla="*/ 6615 w 702497"/>
                <a:gd name="connsiteY3" fmla="*/ 160309 h 160309"/>
                <a:gd name="connsiteX4" fmla="*/ 0 w 702497"/>
                <a:gd name="connsiteY4" fmla="*/ 121991 h 160309"/>
                <a:gd name="connsiteX0" fmla="*/ 0 w 700427"/>
                <a:gd name="connsiteY0" fmla="*/ 110251 h 160309"/>
                <a:gd name="connsiteX1" fmla="*/ 663980 w 700427"/>
                <a:gd name="connsiteY1" fmla="*/ 0 h 160309"/>
                <a:gd name="connsiteX2" fmla="*/ 695491 w 700427"/>
                <a:gd name="connsiteY2" fmla="*/ 118676 h 160309"/>
                <a:gd name="connsiteX3" fmla="*/ 4545 w 700427"/>
                <a:gd name="connsiteY3" fmla="*/ 160309 h 160309"/>
                <a:gd name="connsiteX4" fmla="*/ 0 w 700427"/>
                <a:gd name="connsiteY4" fmla="*/ 110251 h 160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427" h="160309">
                  <a:moveTo>
                    <a:pt x="0" y="110251"/>
                  </a:moveTo>
                  <a:lnTo>
                    <a:pt x="663980" y="0"/>
                  </a:lnTo>
                  <a:cubicBezTo>
                    <a:pt x="663997" y="31576"/>
                    <a:pt x="716427" y="80416"/>
                    <a:pt x="695491" y="118676"/>
                  </a:cubicBezTo>
                  <a:lnTo>
                    <a:pt x="4545" y="160309"/>
                  </a:lnTo>
                  <a:lnTo>
                    <a:pt x="0" y="11025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457200" dist="546100" dir="114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70" name="矩形 1683"/>
            <p:cNvSpPr/>
            <p:nvPr/>
          </p:nvSpPr>
          <p:spPr>
            <a:xfrm rot="17157560">
              <a:off x="3697054" y="3853158"/>
              <a:ext cx="1420533" cy="190471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0 w 673777"/>
                <a:gd name="connsiteY0" fmla="*/ 0 h 178273"/>
                <a:gd name="connsiteX1" fmla="*/ 673777 w 673777"/>
                <a:gd name="connsiteY1" fmla="*/ 49971 h 178273"/>
                <a:gd name="connsiteX2" fmla="*/ 631943 w 673777"/>
                <a:gd name="connsiteY2" fmla="*/ 151332 h 178273"/>
                <a:gd name="connsiteX3" fmla="*/ 12262 w 673777"/>
                <a:gd name="connsiteY3" fmla="*/ 178273 h 178273"/>
                <a:gd name="connsiteX4" fmla="*/ 0 w 673777"/>
                <a:gd name="connsiteY4" fmla="*/ 0 h 178273"/>
                <a:gd name="connsiteX0" fmla="*/ 0 w 733378"/>
                <a:gd name="connsiteY0" fmla="*/ 0 h 156705"/>
                <a:gd name="connsiteX1" fmla="*/ 733378 w 733378"/>
                <a:gd name="connsiteY1" fmla="*/ 28403 h 156705"/>
                <a:gd name="connsiteX2" fmla="*/ 691544 w 733378"/>
                <a:gd name="connsiteY2" fmla="*/ 129764 h 156705"/>
                <a:gd name="connsiteX3" fmla="*/ 71863 w 733378"/>
                <a:gd name="connsiteY3" fmla="*/ 156705 h 156705"/>
                <a:gd name="connsiteX4" fmla="*/ 0 w 733378"/>
                <a:gd name="connsiteY4" fmla="*/ 0 h 156705"/>
                <a:gd name="connsiteX0" fmla="*/ 0 w 733378"/>
                <a:gd name="connsiteY0" fmla="*/ 0 h 151671"/>
                <a:gd name="connsiteX1" fmla="*/ 733378 w 733378"/>
                <a:gd name="connsiteY1" fmla="*/ 28403 h 151671"/>
                <a:gd name="connsiteX2" fmla="*/ 691544 w 733378"/>
                <a:gd name="connsiteY2" fmla="*/ 129764 h 151671"/>
                <a:gd name="connsiteX3" fmla="*/ 31260 w 733378"/>
                <a:gd name="connsiteY3" fmla="*/ 151671 h 151671"/>
                <a:gd name="connsiteX4" fmla="*/ 0 w 733378"/>
                <a:gd name="connsiteY4" fmla="*/ 0 h 151671"/>
                <a:gd name="connsiteX0" fmla="*/ 0 w 806362"/>
                <a:gd name="connsiteY0" fmla="*/ 28478 h 123268"/>
                <a:gd name="connsiteX1" fmla="*/ 806362 w 806362"/>
                <a:gd name="connsiteY1" fmla="*/ 0 h 123268"/>
                <a:gd name="connsiteX2" fmla="*/ 764528 w 806362"/>
                <a:gd name="connsiteY2" fmla="*/ 101361 h 123268"/>
                <a:gd name="connsiteX3" fmla="*/ 104244 w 806362"/>
                <a:gd name="connsiteY3" fmla="*/ 123268 h 123268"/>
                <a:gd name="connsiteX4" fmla="*/ 0 w 806362"/>
                <a:gd name="connsiteY4" fmla="*/ 28478 h 123268"/>
                <a:gd name="connsiteX0" fmla="*/ 0 w 806362"/>
                <a:gd name="connsiteY0" fmla="*/ 28478 h 123268"/>
                <a:gd name="connsiteX1" fmla="*/ 806362 w 806362"/>
                <a:gd name="connsiteY1" fmla="*/ 0 h 123268"/>
                <a:gd name="connsiteX2" fmla="*/ 773592 w 806362"/>
                <a:gd name="connsiteY2" fmla="*/ 74303 h 123268"/>
                <a:gd name="connsiteX3" fmla="*/ 104244 w 806362"/>
                <a:gd name="connsiteY3" fmla="*/ 123268 h 123268"/>
                <a:gd name="connsiteX4" fmla="*/ 0 w 806362"/>
                <a:gd name="connsiteY4" fmla="*/ 28478 h 123268"/>
                <a:gd name="connsiteX0" fmla="*/ 0 w 806362"/>
                <a:gd name="connsiteY0" fmla="*/ 28478 h 115936"/>
                <a:gd name="connsiteX1" fmla="*/ 806362 w 806362"/>
                <a:gd name="connsiteY1" fmla="*/ 0 h 115936"/>
                <a:gd name="connsiteX2" fmla="*/ 773592 w 806362"/>
                <a:gd name="connsiteY2" fmla="*/ 74303 h 115936"/>
                <a:gd name="connsiteX3" fmla="*/ 82646 w 806362"/>
                <a:gd name="connsiteY3" fmla="*/ 115936 h 115936"/>
                <a:gd name="connsiteX4" fmla="*/ 0 w 806362"/>
                <a:gd name="connsiteY4" fmla="*/ 28478 h 11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362" h="115936">
                  <a:moveTo>
                    <a:pt x="0" y="28478"/>
                  </a:moveTo>
                  <a:lnTo>
                    <a:pt x="806362" y="0"/>
                  </a:lnTo>
                  <a:cubicBezTo>
                    <a:pt x="806379" y="31576"/>
                    <a:pt x="794528" y="36043"/>
                    <a:pt x="773592" y="74303"/>
                  </a:cubicBezTo>
                  <a:lnTo>
                    <a:pt x="82646" y="115936"/>
                  </a:lnTo>
                  <a:lnTo>
                    <a:pt x="0" y="284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457200" dist="4699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71" name="Freeform 706"/>
            <p:cNvSpPr>
              <a:spLocks/>
            </p:cNvSpPr>
            <p:nvPr/>
          </p:nvSpPr>
          <p:spPr bwMode="auto">
            <a:xfrm>
              <a:off x="3455778" y="3066063"/>
              <a:ext cx="1310839" cy="2121640"/>
            </a:xfrm>
            <a:custGeom>
              <a:avLst/>
              <a:gdLst>
                <a:gd name="T0" fmla="*/ 324 w 606"/>
                <a:gd name="T1" fmla="*/ 18 h 970"/>
                <a:gd name="T2" fmla="*/ 278 w 606"/>
                <a:gd name="T3" fmla="*/ 121 h 970"/>
                <a:gd name="T4" fmla="*/ 147 w 606"/>
                <a:gd name="T5" fmla="*/ 33 h 970"/>
                <a:gd name="T6" fmla="*/ 37 w 606"/>
                <a:gd name="T7" fmla="*/ 43 h 970"/>
                <a:gd name="T8" fmla="*/ 36 w 606"/>
                <a:gd name="T9" fmla="*/ 45 h 970"/>
                <a:gd name="T10" fmla="*/ 31 w 606"/>
                <a:gd name="T11" fmla="*/ 166 h 970"/>
                <a:gd name="T12" fmla="*/ 198 w 606"/>
                <a:gd name="T13" fmla="*/ 311 h 970"/>
                <a:gd name="T14" fmla="*/ 131 w 606"/>
                <a:gd name="T15" fmla="*/ 571 h 970"/>
                <a:gd name="T16" fmla="*/ 175 w 606"/>
                <a:gd name="T17" fmla="*/ 781 h 970"/>
                <a:gd name="T18" fmla="*/ 294 w 606"/>
                <a:gd name="T19" fmla="*/ 970 h 970"/>
                <a:gd name="T20" fmla="*/ 545 w 606"/>
                <a:gd name="T21" fmla="*/ 809 h 970"/>
                <a:gd name="T22" fmla="*/ 514 w 606"/>
                <a:gd name="T23" fmla="*/ 680 h 970"/>
                <a:gd name="T24" fmla="*/ 523 w 606"/>
                <a:gd name="T25" fmla="*/ 571 h 970"/>
                <a:gd name="T26" fmla="*/ 597 w 606"/>
                <a:gd name="T27" fmla="*/ 146 h 970"/>
                <a:gd name="T28" fmla="*/ 566 w 606"/>
                <a:gd name="T29" fmla="*/ 0 h 970"/>
                <a:gd name="T30" fmla="*/ 324 w 606"/>
                <a:gd name="T31" fmla="*/ 18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6" h="970">
                  <a:moveTo>
                    <a:pt x="324" y="18"/>
                  </a:moveTo>
                  <a:cubicBezTo>
                    <a:pt x="278" y="121"/>
                    <a:pt x="278" y="121"/>
                    <a:pt x="278" y="121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13" y="11"/>
                    <a:pt x="67" y="15"/>
                    <a:pt x="37" y="43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2" y="77"/>
                    <a:pt x="0" y="131"/>
                    <a:pt x="31" y="166"/>
                  </a:cubicBezTo>
                  <a:cubicBezTo>
                    <a:pt x="198" y="311"/>
                    <a:pt x="198" y="311"/>
                    <a:pt x="198" y="311"/>
                  </a:cubicBezTo>
                  <a:cubicBezTo>
                    <a:pt x="131" y="571"/>
                    <a:pt x="131" y="571"/>
                    <a:pt x="131" y="571"/>
                  </a:cubicBezTo>
                  <a:cubicBezTo>
                    <a:pt x="119" y="635"/>
                    <a:pt x="139" y="726"/>
                    <a:pt x="175" y="781"/>
                  </a:cubicBezTo>
                  <a:cubicBezTo>
                    <a:pt x="294" y="970"/>
                    <a:pt x="294" y="970"/>
                    <a:pt x="294" y="970"/>
                  </a:cubicBezTo>
                  <a:cubicBezTo>
                    <a:pt x="545" y="809"/>
                    <a:pt x="545" y="809"/>
                    <a:pt x="545" y="809"/>
                  </a:cubicBezTo>
                  <a:cubicBezTo>
                    <a:pt x="514" y="680"/>
                    <a:pt x="514" y="680"/>
                    <a:pt x="514" y="680"/>
                  </a:cubicBezTo>
                  <a:cubicBezTo>
                    <a:pt x="497" y="649"/>
                    <a:pt x="519" y="606"/>
                    <a:pt x="523" y="571"/>
                  </a:cubicBezTo>
                  <a:cubicBezTo>
                    <a:pt x="597" y="146"/>
                    <a:pt x="597" y="146"/>
                    <a:pt x="597" y="146"/>
                  </a:cubicBezTo>
                  <a:cubicBezTo>
                    <a:pt x="606" y="95"/>
                    <a:pt x="594" y="42"/>
                    <a:pt x="566" y="0"/>
                  </a:cubicBezTo>
                  <a:cubicBezTo>
                    <a:pt x="324" y="18"/>
                    <a:pt x="324" y="18"/>
                    <a:pt x="324" y="18"/>
                  </a:cubicBezTo>
                </a:path>
              </a:pathLst>
            </a:custGeom>
            <a:solidFill>
              <a:srgbClr val="DBB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2" name="Freeform 707"/>
            <p:cNvSpPr>
              <a:spLocks/>
            </p:cNvSpPr>
            <p:nvPr/>
          </p:nvSpPr>
          <p:spPr bwMode="auto">
            <a:xfrm>
              <a:off x="3079164" y="2904494"/>
              <a:ext cx="702954" cy="535488"/>
            </a:xfrm>
            <a:custGeom>
              <a:avLst/>
              <a:gdLst>
                <a:gd name="T0" fmla="*/ 17 w 325"/>
                <a:gd name="T1" fmla="*/ 199 h 245"/>
                <a:gd name="T2" fmla="*/ 17 w 325"/>
                <a:gd name="T3" fmla="*/ 198 h 245"/>
                <a:gd name="T4" fmla="*/ 47 w 325"/>
                <a:gd name="T5" fmla="*/ 108 h 245"/>
                <a:gd name="T6" fmla="*/ 265 w 325"/>
                <a:gd name="T7" fmla="*/ 0 h 245"/>
                <a:gd name="T8" fmla="*/ 325 w 325"/>
                <a:gd name="T9" fmla="*/ 121 h 245"/>
                <a:gd name="T10" fmla="*/ 107 w 325"/>
                <a:gd name="T11" fmla="*/ 229 h 245"/>
                <a:gd name="T12" fmla="*/ 17 w 325"/>
                <a:gd name="T13" fmla="*/ 19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5" h="245">
                  <a:moveTo>
                    <a:pt x="17" y="199"/>
                  </a:moveTo>
                  <a:cubicBezTo>
                    <a:pt x="17" y="198"/>
                    <a:pt x="17" y="198"/>
                    <a:pt x="17" y="198"/>
                  </a:cubicBezTo>
                  <a:cubicBezTo>
                    <a:pt x="0" y="165"/>
                    <a:pt x="14" y="125"/>
                    <a:pt x="47" y="108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325" y="121"/>
                    <a:pt x="325" y="121"/>
                    <a:pt x="325" y="121"/>
                  </a:cubicBezTo>
                  <a:cubicBezTo>
                    <a:pt x="107" y="229"/>
                    <a:pt x="107" y="229"/>
                    <a:pt x="107" y="229"/>
                  </a:cubicBezTo>
                  <a:cubicBezTo>
                    <a:pt x="74" y="245"/>
                    <a:pt x="34" y="232"/>
                    <a:pt x="17" y="199"/>
                  </a:cubicBezTo>
                  <a:close/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3" name="Freeform 708"/>
            <p:cNvSpPr>
              <a:spLocks/>
            </p:cNvSpPr>
            <p:nvPr/>
          </p:nvSpPr>
          <p:spPr bwMode="auto">
            <a:xfrm>
              <a:off x="3221766" y="3166698"/>
              <a:ext cx="705696" cy="520716"/>
            </a:xfrm>
            <a:custGeom>
              <a:avLst/>
              <a:gdLst>
                <a:gd name="T0" fmla="*/ 16 w 326"/>
                <a:gd name="T1" fmla="*/ 189 h 238"/>
                <a:gd name="T2" fmla="*/ 15 w 326"/>
                <a:gd name="T3" fmla="*/ 188 h 238"/>
                <a:gd name="T4" fmla="*/ 49 w 326"/>
                <a:gd name="T5" fmla="*/ 100 h 238"/>
                <a:gd name="T6" fmla="*/ 270 w 326"/>
                <a:gd name="T7" fmla="*/ 0 h 238"/>
                <a:gd name="T8" fmla="*/ 326 w 326"/>
                <a:gd name="T9" fmla="*/ 123 h 238"/>
                <a:gd name="T10" fmla="*/ 104 w 326"/>
                <a:gd name="T11" fmla="*/ 223 h 238"/>
                <a:gd name="T12" fmla="*/ 16 w 326"/>
                <a:gd name="T13" fmla="*/ 18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6" h="238">
                  <a:moveTo>
                    <a:pt x="16" y="189"/>
                  </a:moveTo>
                  <a:cubicBezTo>
                    <a:pt x="15" y="188"/>
                    <a:pt x="15" y="188"/>
                    <a:pt x="15" y="188"/>
                  </a:cubicBezTo>
                  <a:cubicBezTo>
                    <a:pt x="0" y="155"/>
                    <a:pt x="15" y="115"/>
                    <a:pt x="49" y="100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326" y="123"/>
                    <a:pt x="326" y="123"/>
                    <a:pt x="326" y="123"/>
                  </a:cubicBezTo>
                  <a:cubicBezTo>
                    <a:pt x="104" y="223"/>
                    <a:pt x="104" y="223"/>
                    <a:pt x="104" y="223"/>
                  </a:cubicBezTo>
                  <a:cubicBezTo>
                    <a:pt x="70" y="238"/>
                    <a:pt x="31" y="223"/>
                    <a:pt x="16" y="189"/>
                  </a:cubicBezTo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4" name="Freeform 709"/>
            <p:cNvSpPr>
              <a:spLocks/>
            </p:cNvSpPr>
            <p:nvPr/>
          </p:nvSpPr>
          <p:spPr bwMode="auto">
            <a:xfrm>
              <a:off x="3442981" y="3381817"/>
              <a:ext cx="704783" cy="519793"/>
            </a:xfrm>
            <a:custGeom>
              <a:avLst/>
              <a:gdLst>
                <a:gd name="T0" fmla="*/ 16 w 326"/>
                <a:gd name="T1" fmla="*/ 189 h 238"/>
                <a:gd name="T2" fmla="*/ 15 w 326"/>
                <a:gd name="T3" fmla="*/ 188 h 238"/>
                <a:gd name="T4" fmla="*/ 49 w 326"/>
                <a:gd name="T5" fmla="*/ 100 h 238"/>
                <a:gd name="T6" fmla="*/ 271 w 326"/>
                <a:gd name="T7" fmla="*/ 0 h 238"/>
                <a:gd name="T8" fmla="*/ 326 w 326"/>
                <a:gd name="T9" fmla="*/ 123 h 238"/>
                <a:gd name="T10" fmla="*/ 104 w 326"/>
                <a:gd name="T11" fmla="*/ 223 h 238"/>
                <a:gd name="T12" fmla="*/ 16 w 326"/>
                <a:gd name="T13" fmla="*/ 18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6" h="238">
                  <a:moveTo>
                    <a:pt x="16" y="189"/>
                  </a:moveTo>
                  <a:cubicBezTo>
                    <a:pt x="15" y="188"/>
                    <a:pt x="15" y="188"/>
                    <a:pt x="15" y="188"/>
                  </a:cubicBezTo>
                  <a:cubicBezTo>
                    <a:pt x="0" y="154"/>
                    <a:pt x="15" y="115"/>
                    <a:pt x="49" y="100"/>
                  </a:cubicBezTo>
                  <a:cubicBezTo>
                    <a:pt x="271" y="0"/>
                    <a:pt x="271" y="0"/>
                    <a:pt x="271" y="0"/>
                  </a:cubicBezTo>
                  <a:cubicBezTo>
                    <a:pt x="326" y="123"/>
                    <a:pt x="326" y="123"/>
                    <a:pt x="326" y="123"/>
                  </a:cubicBezTo>
                  <a:cubicBezTo>
                    <a:pt x="104" y="223"/>
                    <a:pt x="104" y="223"/>
                    <a:pt x="104" y="223"/>
                  </a:cubicBezTo>
                  <a:cubicBezTo>
                    <a:pt x="71" y="238"/>
                    <a:pt x="31" y="223"/>
                    <a:pt x="16" y="189"/>
                  </a:cubicBezTo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5" name="Freeform 710"/>
            <p:cNvSpPr>
              <a:spLocks/>
            </p:cNvSpPr>
            <p:nvPr/>
          </p:nvSpPr>
          <p:spPr bwMode="auto">
            <a:xfrm>
              <a:off x="3464006" y="3593242"/>
              <a:ext cx="683757" cy="308367"/>
            </a:xfrm>
            <a:custGeom>
              <a:avLst/>
              <a:gdLst>
                <a:gd name="T0" fmla="*/ 305 w 316"/>
                <a:gd name="T1" fmla="*/ 0 h 141"/>
                <a:gd name="T2" fmla="*/ 85 w 316"/>
                <a:gd name="T3" fmla="*/ 99 h 141"/>
                <a:gd name="T4" fmla="*/ 0 w 316"/>
                <a:gd name="T5" fmla="*/ 71 h 141"/>
                <a:gd name="T6" fmla="*/ 5 w 316"/>
                <a:gd name="T7" fmla="*/ 91 h 141"/>
                <a:gd name="T8" fmla="*/ 6 w 316"/>
                <a:gd name="T9" fmla="*/ 92 h 141"/>
                <a:gd name="T10" fmla="*/ 94 w 316"/>
                <a:gd name="T11" fmla="*/ 126 h 141"/>
                <a:gd name="T12" fmla="*/ 316 w 316"/>
                <a:gd name="T13" fmla="*/ 26 h 141"/>
                <a:gd name="T14" fmla="*/ 305 w 316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6" h="141">
                  <a:moveTo>
                    <a:pt x="305" y="0"/>
                  </a:moveTo>
                  <a:cubicBezTo>
                    <a:pt x="85" y="99"/>
                    <a:pt x="85" y="99"/>
                    <a:pt x="85" y="99"/>
                  </a:cubicBezTo>
                  <a:cubicBezTo>
                    <a:pt x="54" y="113"/>
                    <a:pt x="17" y="101"/>
                    <a:pt x="0" y="71"/>
                  </a:cubicBezTo>
                  <a:cubicBezTo>
                    <a:pt x="1" y="78"/>
                    <a:pt x="3" y="85"/>
                    <a:pt x="5" y="91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21" y="126"/>
                    <a:pt x="61" y="141"/>
                    <a:pt x="94" y="126"/>
                  </a:cubicBezTo>
                  <a:cubicBezTo>
                    <a:pt x="316" y="26"/>
                    <a:pt x="316" y="26"/>
                    <a:pt x="316" y="26"/>
                  </a:cubicBezTo>
                  <a:cubicBezTo>
                    <a:pt x="305" y="0"/>
                    <a:pt x="305" y="0"/>
                    <a:pt x="305" y="0"/>
                  </a:cubicBezTo>
                </a:path>
              </a:pathLst>
            </a:custGeom>
            <a:solidFill>
              <a:srgbClr val="ECC0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6" name="Freeform 711"/>
            <p:cNvSpPr>
              <a:spLocks/>
            </p:cNvSpPr>
            <p:nvPr/>
          </p:nvSpPr>
          <p:spPr bwMode="auto">
            <a:xfrm>
              <a:off x="3243704" y="3379047"/>
              <a:ext cx="683757" cy="308367"/>
            </a:xfrm>
            <a:custGeom>
              <a:avLst/>
              <a:gdLst>
                <a:gd name="T0" fmla="*/ 304 w 316"/>
                <a:gd name="T1" fmla="*/ 0 h 141"/>
                <a:gd name="T2" fmla="*/ 85 w 316"/>
                <a:gd name="T3" fmla="*/ 99 h 141"/>
                <a:gd name="T4" fmla="*/ 0 w 316"/>
                <a:gd name="T5" fmla="*/ 71 h 141"/>
                <a:gd name="T6" fmla="*/ 5 w 316"/>
                <a:gd name="T7" fmla="*/ 91 h 141"/>
                <a:gd name="T8" fmla="*/ 6 w 316"/>
                <a:gd name="T9" fmla="*/ 92 h 141"/>
                <a:gd name="T10" fmla="*/ 94 w 316"/>
                <a:gd name="T11" fmla="*/ 126 h 141"/>
                <a:gd name="T12" fmla="*/ 316 w 316"/>
                <a:gd name="T13" fmla="*/ 26 h 141"/>
                <a:gd name="T14" fmla="*/ 304 w 316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6" h="141">
                  <a:moveTo>
                    <a:pt x="304" y="0"/>
                  </a:moveTo>
                  <a:cubicBezTo>
                    <a:pt x="85" y="99"/>
                    <a:pt x="85" y="99"/>
                    <a:pt x="85" y="99"/>
                  </a:cubicBezTo>
                  <a:cubicBezTo>
                    <a:pt x="53" y="113"/>
                    <a:pt x="16" y="101"/>
                    <a:pt x="0" y="71"/>
                  </a:cubicBezTo>
                  <a:cubicBezTo>
                    <a:pt x="0" y="78"/>
                    <a:pt x="2" y="85"/>
                    <a:pt x="5" y="91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21" y="126"/>
                    <a:pt x="60" y="141"/>
                    <a:pt x="94" y="126"/>
                  </a:cubicBezTo>
                  <a:cubicBezTo>
                    <a:pt x="316" y="26"/>
                    <a:pt x="316" y="26"/>
                    <a:pt x="316" y="26"/>
                  </a:cubicBezTo>
                  <a:cubicBezTo>
                    <a:pt x="304" y="0"/>
                    <a:pt x="304" y="0"/>
                    <a:pt x="304" y="0"/>
                  </a:cubicBezTo>
                </a:path>
              </a:pathLst>
            </a:custGeom>
            <a:solidFill>
              <a:srgbClr val="ECC0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pic>
          <p:nvPicPr>
            <p:cNvPr id="177" name="Picture 713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9179" y="3403975"/>
              <a:ext cx="26510" cy="3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8" name="Picture 714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9179" y="3403975"/>
              <a:ext cx="26510" cy="3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9" name="矩形 1683"/>
            <p:cNvSpPr/>
            <p:nvPr/>
          </p:nvSpPr>
          <p:spPr>
            <a:xfrm rot="19988958">
              <a:off x="3199139" y="3347662"/>
              <a:ext cx="445880" cy="100427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101873 w 661515"/>
                <a:gd name="connsiteY0" fmla="*/ 4487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101873 w 661515"/>
                <a:gd name="connsiteY4" fmla="*/ 4487 h 128302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43462 w 670259"/>
                <a:gd name="connsiteY0" fmla="*/ 8868 h 128234"/>
                <a:gd name="connsiteX1" fmla="*/ 670259 w 670259"/>
                <a:gd name="connsiteY1" fmla="*/ 0 h 128234"/>
                <a:gd name="connsiteX2" fmla="*/ 628425 w 670259"/>
                <a:gd name="connsiteY2" fmla="*/ 101361 h 128234"/>
                <a:gd name="connsiteX3" fmla="*/ 0 w 670259"/>
                <a:gd name="connsiteY3" fmla="*/ 128234 h 128234"/>
                <a:gd name="connsiteX4" fmla="*/ 143462 w 670259"/>
                <a:gd name="connsiteY4" fmla="*/ 8868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0259" h="128234">
                  <a:moveTo>
                    <a:pt x="143462" y="8868"/>
                  </a:moveTo>
                  <a:lnTo>
                    <a:pt x="670259" y="0"/>
                  </a:lnTo>
                  <a:cubicBezTo>
                    <a:pt x="670276" y="31576"/>
                    <a:pt x="649361" y="63101"/>
                    <a:pt x="628425" y="101361"/>
                  </a:cubicBezTo>
                  <a:lnTo>
                    <a:pt x="0" y="128234"/>
                  </a:lnTo>
                  <a:cubicBezTo>
                    <a:pt x="59632" y="27474"/>
                    <a:pt x="58885" y="31676"/>
                    <a:pt x="143462" y="8868"/>
                  </a:cubicBezTo>
                  <a:close/>
                </a:path>
              </a:pathLst>
            </a:custGeom>
            <a:gradFill>
              <a:gsLst>
                <a:gs pos="0">
                  <a:srgbClr val="7B480B">
                    <a:alpha val="70000"/>
                  </a:srgbClr>
                </a:gs>
                <a:gs pos="100000">
                  <a:srgbClr val="F8D5AC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80" name="Freeform 720"/>
            <p:cNvSpPr>
              <a:spLocks/>
            </p:cNvSpPr>
            <p:nvPr/>
          </p:nvSpPr>
          <p:spPr bwMode="auto">
            <a:xfrm>
              <a:off x="3101103" y="3114996"/>
              <a:ext cx="681015" cy="324986"/>
            </a:xfrm>
            <a:custGeom>
              <a:avLst/>
              <a:gdLst>
                <a:gd name="T0" fmla="*/ 302 w 315"/>
                <a:gd name="T1" fmla="*/ 0 h 149"/>
                <a:gd name="T2" fmla="*/ 88 w 315"/>
                <a:gd name="T3" fmla="*/ 106 h 149"/>
                <a:gd name="T4" fmla="*/ 0 w 315"/>
                <a:gd name="T5" fmla="*/ 79 h 149"/>
                <a:gd name="T6" fmla="*/ 7 w 315"/>
                <a:gd name="T7" fmla="*/ 102 h 149"/>
                <a:gd name="T8" fmla="*/ 7 w 315"/>
                <a:gd name="T9" fmla="*/ 103 h 149"/>
                <a:gd name="T10" fmla="*/ 97 w 315"/>
                <a:gd name="T11" fmla="*/ 133 h 149"/>
                <a:gd name="T12" fmla="*/ 315 w 315"/>
                <a:gd name="T13" fmla="*/ 25 h 149"/>
                <a:gd name="T14" fmla="*/ 302 w 315"/>
                <a:gd name="T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5" h="149">
                  <a:moveTo>
                    <a:pt x="302" y="0"/>
                  </a:moveTo>
                  <a:cubicBezTo>
                    <a:pt x="88" y="106"/>
                    <a:pt x="88" y="106"/>
                    <a:pt x="88" y="106"/>
                  </a:cubicBezTo>
                  <a:cubicBezTo>
                    <a:pt x="56" y="122"/>
                    <a:pt x="18" y="110"/>
                    <a:pt x="0" y="79"/>
                  </a:cubicBezTo>
                  <a:cubicBezTo>
                    <a:pt x="1" y="87"/>
                    <a:pt x="3" y="94"/>
                    <a:pt x="7" y="102"/>
                  </a:cubicBezTo>
                  <a:cubicBezTo>
                    <a:pt x="7" y="103"/>
                    <a:pt x="7" y="103"/>
                    <a:pt x="7" y="103"/>
                  </a:cubicBezTo>
                  <a:cubicBezTo>
                    <a:pt x="24" y="136"/>
                    <a:pt x="64" y="149"/>
                    <a:pt x="97" y="133"/>
                  </a:cubicBezTo>
                  <a:cubicBezTo>
                    <a:pt x="315" y="25"/>
                    <a:pt x="315" y="25"/>
                    <a:pt x="315" y="25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ECC0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1" name="Freeform 721"/>
            <p:cNvSpPr>
              <a:spLocks/>
            </p:cNvSpPr>
            <p:nvPr/>
          </p:nvSpPr>
          <p:spPr bwMode="auto">
            <a:xfrm>
              <a:off x="3389049" y="2626594"/>
              <a:ext cx="1331864" cy="437623"/>
            </a:xfrm>
            <a:custGeom>
              <a:avLst/>
              <a:gdLst>
                <a:gd name="T0" fmla="*/ 77 w 616"/>
                <a:gd name="T1" fmla="*/ 0 h 200"/>
                <a:gd name="T2" fmla="*/ 371 w 616"/>
                <a:gd name="T3" fmla="*/ 0 h 200"/>
                <a:gd name="T4" fmla="*/ 494 w 616"/>
                <a:gd name="T5" fmla="*/ 51 h 200"/>
                <a:gd name="T6" fmla="*/ 616 w 616"/>
                <a:gd name="T7" fmla="*/ 181 h 200"/>
                <a:gd name="T8" fmla="*/ 367 w 616"/>
                <a:gd name="T9" fmla="*/ 200 h 200"/>
                <a:gd name="T10" fmla="*/ 322 w 616"/>
                <a:gd name="T11" fmla="*/ 166 h 200"/>
                <a:gd name="T12" fmla="*/ 261 w 616"/>
                <a:gd name="T13" fmla="*/ 146 h 200"/>
                <a:gd name="T14" fmla="*/ 101 w 616"/>
                <a:gd name="T15" fmla="*/ 147 h 200"/>
                <a:gd name="T16" fmla="*/ 9 w 616"/>
                <a:gd name="T17" fmla="*/ 52 h 200"/>
                <a:gd name="T18" fmla="*/ 10 w 616"/>
                <a:gd name="T19" fmla="*/ 50 h 200"/>
                <a:gd name="T20" fmla="*/ 77 w 616"/>
                <a:gd name="T21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6" h="200">
                  <a:moveTo>
                    <a:pt x="77" y="0"/>
                  </a:moveTo>
                  <a:cubicBezTo>
                    <a:pt x="371" y="0"/>
                    <a:pt x="371" y="0"/>
                    <a:pt x="371" y="0"/>
                  </a:cubicBezTo>
                  <a:cubicBezTo>
                    <a:pt x="419" y="0"/>
                    <a:pt x="464" y="19"/>
                    <a:pt x="494" y="51"/>
                  </a:cubicBezTo>
                  <a:cubicBezTo>
                    <a:pt x="616" y="181"/>
                    <a:pt x="616" y="181"/>
                    <a:pt x="616" y="181"/>
                  </a:cubicBezTo>
                  <a:cubicBezTo>
                    <a:pt x="367" y="200"/>
                    <a:pt x="367" y="200"/>
                    <a:pt x="367" y="200"/>
                  </a:cubicBezTo>
                  <a:cubicBezTo>
                    <a:pt x="322" y="166"/>
                    <a:pt x="322" y="166"/>
                    <a:pt x="322" y="166"/>
                  </a:cubicBezTo>
                  <a:cubicBezTo>
                    <a:pt x="305" y="153"/>
                    <a:pt x="283" y="146"/>
                    <a:pt x="261" y="146"/>
                  </a:cubicBezTo>
                  <a:cubicBezTo>
                    <a:pt x="101" y="147"/>
                    <a:pt x="101" y="147"/>
                    <a:pt x="101" y="147"/>
                  </a:cubicBezTo>
                  <a:cubicBezTo>
                    <a:pt x="43" y="147"/>
                    <a:pt x="0" y="102"/>
                    <a:pt x="9" y="52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5" y="21"/>
                    <a:pt x="44" y="0"/>
                    <a:pt x="77" y="0"/>
                  </a:cubicBezTo>
                  <a:close/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2" name="Freeform 722"/>
            <p:cNvSpPr>
              <a:spLocks/>
            </p:cNvSpPr>
            <p:nvPr/>
          </p:nvSpPr>
          <p:spPr bwMode="auto">
            <a:xfrm>
              <a:off x="3410073" y="2810322"/>
              <a:ext cx="908629" cy="253895"/>
            </a:xfrm>
            <a:custGeom>
              <a:avLst/>
              <a:gdLst>
                <a:gd name="T0" fmla="*/ 420 w 420"/>
                <a:gd name="T1" fmla="*/ 111 h 116"/>
                <a:gd name="T2" fmla="*/ 317 w 420"/>
                <a:gd name="T3" fmla="*/ 32 h 116"/>
                <a:gd name="T4" fmla="*/ 54 w 420"/>
                <a:gd name="T5" fmla="*/ 32 h 116"/>
                <a:gd name="T6" fmla="*/ 0 w 420"/>
                <a:gd name="T7" fmla="*/ 0 h 116"/>
                <a:gd name="T8" fmla="*/ 91 w 420"/>
                <a:gd name="T9" fmla="*/ 63 h 116"/>
                <a:gd name="T10" fmla="*/ 251 w 420"/>
                <a:gd name="T11" fmla="*/ 62 h 116"/>
                <a:gd name="T12" fmla="*/ 312 w 420"/>
                <a:gd name="T13" fmla="*/ 82 h 116"/>
                <a:gd name="T14" fmla="*/ 357 w 420"/>
                <a:gd name="T15" fmla="*/ 116 h 116"/>
                <a:gd name="T16" fmla="*/ 420 w 420"/>
                <a:gd name="T17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0" h="116">
                  <a:moveTo>
                    <a:pt x="420" y="111"/>
                  </a:moveTo>
                  <a:cubicBezTo>
                    <a:pt x="400" y="74"/>
                    <a:pt x="317" y="32"/>
                    <a:pt x="317" y="32"/>
                  </a:cubicBezTo>
                  <a:cubicBezTo>
                    <a:pt x="317" y="32"/>
                    <a:pt x="121" y="32"/>
                    <a:pt x="54" y="32"/>
                  </a:cubicBezTo>
                  <a:cubicBezTo>
                    <a:pt x="26" y="32"/>
                    <a:pt x="10" y="17"/>
                    <a:pt x="0" y="0"/>
                  </a:cubicBezTo>
                  <a:cubicBezTo>
                    <a:pt x="10" y="35"/>
                    <a:pt x="46" y="63"/>
                    <a:pt x="91" y="63"/>
                  </a:cubicBezTo>
                  <a:cubicBezTo>
                    <a:pt x="251" y="62"/>
                    <a:pt x="251" y="62"/>
                    <a:pt x="251" y="62"/>
                  </a:cubicBezTo>
                  <a:cubicBezTo>
                    <a:pt x="273" y="62"/>
                    <a:pt x="295" y="69"/>
                    <a:pt x="312" y="82"/>
                  </a:cubicBezTo>
                  <a:cubicBezTo>
                    <a:pt x="357" y="116"/>
                    <a:pt x="357" y="116"/>
                    <a:pt x="357" y="116"/>
                  </a:cubicBezTo>
                  <a:lnTo>
                    <a:pt x="420" y="111"/>
                  </a:lnTo>
                  <a:close/>
                </a:path>
              </a:pathLst>
            </a:custGeom>
            <a:solidFill>
              <a:srgbClr val="DBB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grpSp>
          <p:nvGrpSpPr>
            <p:cNvPr id="183" name="组合 249"/>
            <p:cNvGrpSpPr/>
            <p:nvPr/>
          </p:nvGrpSpPr>
          <p:grpSpPr>
            <a:xfrm>
              <a:off x="2179402" y="2156646"/>
              <a:ext cx="4184816" cy="1936990"/>
              <a:chOff x="1620602" y="1680396"/>
              <a:chExt cx="4184816" cy="1936990"/>
            </a:xfrm>
          </p:grpSpPr>
          <p:sp>
            <p:nvSpPr>
              <p:cNvPr id="195" name="Freeform 649"/>
              <p:cNvSpPr>
                <a:spLocks/>
              </p:cNvSpPr>
              <p:nvPr/>
            </p:nvSpPr>
            <p:spPr bwMode="auto">
              <a:xfrm>
                <a:off x="4603357" y="2085705"/>
                <a:ext cx="1156355" cy="520716"/>
              </a:xfrm>
              <a:custGeom>
                <a:avLst/>
                <a:gdLst>
                  <a:gd name="T0" fmla="*/ 0 w 535"/>
                  <a:gd name="T1" fmla="*/ 234 h 238"/>
                  <a:gd name="T2" fmla="*/ 165 w 535"/>
                  <a:gd name="T3" fmla="*/ 82 h 238"/>
                  <a:gd name="T4" fmla="*/ 488 w 535"/>
                  <a:gd name="T5" fmla="*/ 82 h 238"/>
                  <a:gd name="T6" fmla="*/ 402 w 535"/>
                  <a:gd name="T7" fmla="*/ 238 h 238"/>
                  <a:gd name="T8" fmla="*/ 0 w 535"/>
                  <a:gd name="T9" fmla="*/ 234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238">
                    <a:moveTo>
                      <a:pt x="0" y="234"/>
                    </a:moveTo>
                    <a:cubicBezTo>
                      <a:pt x="0" y="234"/>
                      <a:pt x="123" y="119"/>
                      <a:pt x="165" y="82"/>
                    </a:cubicBezTo>
                    <a:cubicBezTo>
                      <a:pt x="245" y="11"/>
                      <a:pt x="431" y="0"/>
                      <a:pt x="488" y="82"/>
                    </a:cubicBezTo>
                    <a:cubicBezTo>
                      <a:pt x="535" y="149"/>
                      <a:pt x="402" y="238"/>
                      <a:pt x="402" y="238"/>
                    </a:cubicBez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C736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196" name="Freeform 650"/>
              <p:cNvSpPr>
                <a:spLocks/>
              </p:cNvSpPr>
              <p:nvPr/>
            </p:nvSpPr>
            <p:spPr bwMode="auto">
              <a:xfrm>
                <a:off x="4579591" y="2691361"/>
                <a:ext cx="1156355" cy="926025"/>
              </a:xfrm>
              <a:custGeom>
                <a:avLst/>
                <a:gdLst>
                  <a:gd name="T0" fmla="*/ 0 w 535"/>
                  <a:gd name="T1" fmla="*/ 8 h 423"/>
                  <a:gd name="T2" fmla="*/ 165 w 535"/>
                  <a:gd name="T3" fmla="*/ 277 h 423"/>
                  <a:gd name="T4" fmla="*/ 488 w 535"/>
                  <a:gd name="T5" fmla="*/ 277 h 423"/>
                  <a:gd name="T6" fmla="*/ 402 w 535"/>
                  <a:gd name="T7" fmla="*/ 0 h 423"/>
                  <a:gd name="T8" fmla="*/ 0 w 535"/>
                  <a:gd name="T9" fmla="*/ 8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423">
                    <a:moveTo>
                      <a:pt x="0" y="8"/>
                    </a:moveTo>
                    <a:cubicBezTo>
                      <a:pt x="0" y="8"/>
                      <a:pt x="123" y="211"/>
                      <a:pt x="165" y="277"/>
                    </a:cubicBezTo>
                    <a:cubicBezTo>
                      <a:pt x="245" y="403"/>
                      <a:pt x="431" y="423"/>
                      <a:pt x="488" y="277"/>
                    </a:cubicBezTo>
                    <a:cubicBezTo>
                      <a:pt x="535" y="159"/>
                      <a:pt x="402" y="0"/>
                      <a:pt x="402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5E04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197" name="Freeform 651"/>
              <p:cNvSpPr>
                <a:spLocks/>
              </p:cNvSpPr>
              <p:nvPr/>
            </p:nvSpPr>
            <p:spPr bwMode="auto">
              <a:xfrm>
                <a:off x="4587818" y="2680282"/>
                <a:ext cx="1157269" cy="926025"/>
              </a:xfrm>
              <a:custGeom>
                <a:avLst/>
                <a:gdLst>
                  <a:gd name="T0" fmla="*/ 0 w 535"/>
                  <a:gd name="T1" fmla="*/ 8 h 423"/>
                  <a:gd name="T2" fmla="*/ 165 w 535"/>
                  <a:gd name="T3" fmla="*/ 277 h 423"/>
                  <a:gd name="T4" fmla="*/ 488 w 535"/>
                  <a:gd name="T5" fmla="*/ 277 h 423"/>
                  <a:gd name="T6" fmla="*/ 402 w 535"/>
                  <a:gd name="T7" fmla="*/ 0 h 423"/>
                  <a:gd name="T8" fmla="*/ 0 w 535"/>
                  <a:gd name="T9" fmla="*/ 8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423">
                    <a:moveTo>
                      <a:pt x="0" y="8"/>
                    </a:moveTo>
                    <a:cubicBezTo>
                      <a:pt x="0" y="8"/>
                      <a:pt x="123" y="211"/>
                      <a:pt x="165" y="277"/>
                    </a:cubicBezTo>
                    <a:cubicBezTo>
                      <a:pt x="245" y="403"/>
                      <a:pt x="431" y="423"/>
                      <a:pt x="488" y="277"/>
                    </a:cubicBezTo>
                    <a:cubicBezTo>
                      <a:pt x="535" y="159"/>
                      <a:pt x="402" y="0"/>
                      <a:pt x="402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8A06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198" name="Freeform 652"/>
              <p:cNvSpPr>
                <a:spLocks/>
              </p:cNvSpPr>
              <p:nvPr/>
            </p:nvSpPr>
            <p:spPr bwMode="auto">
              <a:xfrm>
                <a:off x="3696556" y="2538100"/>
                <a:ext cx="1909585" cy="212349"/>
              </a:xfrm>
              <a:custGeom>
                <a:avLst/>
                <a:gdLst>
                  <a:gd name="T0" fmla="*/ 883 w 883"/>
                  <a:gd name="T1" fmla="*/ 48 h 97"/>
                  <a:gd name="T2" fmla="*/ 842 w 883"/>
                  <a:gd name="T3" fmla="*/ 19 h 97"/>
                  <a:gd name="T4" fmla="*/ 9 w 883"/>
                  <a:gd name="T5" fmla="*/ 0 h 97"/>
                  <a:gd name="T6" fmla="*/ 8 w 883"/>
                  <a:gd name="T7" fmla="*/ 0 h 97"/>
                  <a:gd name="T8" fmla="*/ 0 w 883"/>
                  <a:gd name="T9" fmla="*/ 48 h 97"/>
                  <a:gd name="T10" fmla="*/ 8 w 883"/>
                  <a:gd name="T11" fmla="*/ 97 h 97"/>
                  <a:gd name="T12" fmla="*/ 9 w 883"/>
                  <a:gd name="T13" fmla="*/ 97 h 97"/>
                  <a:gd name="T14" fmla="*/ 842 w 883"/>
                  <a:gd name="T15" fmla="*/ 77 h 97"/>
                  <a:gd name="T16" fmla="*/ 883 w 883"/>
                  <a:gd name="T17" fmla="*/ 4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3" h="97">
                    <a:moveTo>
                      <a:pt x="883" y="48"/>
                    </a:moveTo>
                    <a:cubicBezTo>
                      <a:pt x="883" y="39"/>
                      <a:pt x="842" y="19"/>
                      <a:pt x="842" y="19"/>
                    </a:cubicBezTo>
                    <a:cubicBezTo>
                      <a:pt x="842" y="19"/>
                      <a:pt x="11" y="0"/>
                      <a:pt x="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1"/>
                      <a:pt x="0" y="26"/>
                      <a:pt x="0" y="48"/>
                    </a:cubicBezTo>
                    <a:cubicBezTo>
                      <a:pt x="0" y="71"/>
                      <a:pt x="4" y="95"/>
                      <a:pt x="8" y="97"/>
                    </a:cubicBezTo>
                    <a:cubicBezTo>
                      <a:pt x="9" y="97"/>
                      <a:pt x="9" y="97"/>
                      <a:pt x="9" y="97"/>
                    </a:cubicBezTo>
                    <a:cubicBezTo>
                      <a:pt x="11" y="97"/>
                      <a:pt x="842" y="77"/>
                      <a:pt x="842" y="77"/>
                    </a:cubicBezTo>
                    <a:cubicBezTo>
                      <a:pt x="842" y="77"/>
                      <a:pt x="883" y="58"/>
                      <a:pt x="883" y="48"/>
                    </a:cubicBezTo>
                    <a:close/>
                  </a:path>
                </a:pathLst>
              </a:custGeom>
              <a:gradFill>
                <a:gsLst>
                  <a:gs pos="43000">
                    <a:srgbClr val="FF5F53"/>
                  </a:gs>
                  <a:gs pos="0">
                    <a:srgbClr val="FF2211"/>
                  </a:gs>
                  <a:gs pos="100000">
                    <a:srgbClr val="791104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199" name="Freeform 653"/>
              <p:cNvSpPr>
                <a:spLocks/>
              </p:cNvSpPr>
              <p:nvPr/>
            </p:nvSpPr>
            <p:spPr bwMode="auto">
              <a:xfrm>
                <a:off x="1620602" y="2593496"/>
                <a:ext cx="1385798" cy="100635"/>
              </a:xfrm>
              <a:custGeom>
                <a:avLst/>
                <a:gdLst>
                  <a:gd name="T0" fmla="*/ 76 w 641"/>
                  <a:gd name="T1" fmla="*/ 0 h 46"/>
                  <a:gd name="T2" fmla="*/ 2 w 641"/>
                  <a:gd name="T3" fmla="*/ 21 h 46"/>
                  <a:gd name="T4" fmla="*/ 2 w 641"/>
                  <a:gd name="T5" fmla="*/ 25 h 46"/>
                  <a:gd name="T6" fmla="*/ 76 w 641"/>
                  <a:gd name="T7" fmla="*/ 46 h 46"/>
                  <a:gd name="T8" fmla="*/ 641 w 641"/>
                  <a:gd name="T9" fmla="*/ 46 h 46"/>
                  <a:gd name="T10" fmla="*/ 641 w 641"/>
                  <a:gd name="T11" fmla="*/ 0 h 46"/>
                  <a:gd name="T12" fmla="*/ 76 w 641"/>
                  <a:gd name="T13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1" h="46">
                    <a:moveTo>
                      <a:pt x="76" y="0"/>
                    </a:moveTo>
                    <a:cubicBezTo>
                      <a:pt x="2" y="21"/>
                      <a:pt x="2" y="21"/>
                      <a:pt x="2" y="21"/>
                    </a:cubicBezTo>
                    <a:cubicBezTo>
                      <a:pt x="0" y="22"/>
                      <a:pt x="0" y="24"/>
                      <a:pt x="2" y="25"/>
                    </a:cubicBezTo>
                    <a:cubicBezTo>
                      <a:pt x="76" y="46"/>
                      <a:pt x="76" y="46"/>
                      <a:pt x="76" y="46"/>
                    </a:cubicBezTo>
                    <a:cubicBezTo>
                      <a:pt x="641" y="46"/>
                      <a:pt x="641" y="46"/>
                      <a:pt x="641" y="46"/>
                    </a:cubicBezTo>
                    <a:cubicBezTo>
                      <a:pt x="641" y="0"/>
                      <a:pt x="641" y="0"/>
                      <a:pt x="641" y="0"/>
                    </a:cubicBezTo>
                    <a:lnTo>
                      <a:pt x="7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/>
                  </a:gs>
                  <a:gs pos="27000">
                    <a:srgbClr val="808080"/>
                  </a:gs>
                  <a:gs pos="11000">
                    <a:schemeClr val="bg1"/>
                  </a:gs>
                  <a:gs pos="87000">
                    <a:srgbClr val="000000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0" name="Freeform 654"/>
              <p:cNvSpPr>
                <a:spLocks/>
              </p:cNvSpPr>
              <p:nvPr/>
            </p:nvSpPr>
            <p:spPr bwMode="auto">
              <a:xfrm>
                <a:off x="2498152" y="2448545"/>
                <a:ext cx="240412" cy="389614"/>
              </a:xfrm>
              <a:custGeom>
                <a:avLst/>
                <a:gdLst>
                  <a:gd name="T0" fmla="*/ 111 w 111"/>
                  <a:gd name="T1" fmla="*/ 0 h 178"/>
                  <a:gd name="T2" fmla="*/ 7 w 111"/>
                  <a:gd name="T3" fmla="*/ 55 h 178"/>
                  <a:gd name="T4" fmla="*/ 0 w 111"/>
                  <a:gd name="T5" fmla="*/ 89 h 178"/>
                  <a:gd name="T6" fmla="*/ 7 w 111"/>
                  <a:gd name="T7" fmla="*/ 124 h 178"/>
                  <a:gd name="T8" fmla="*/ 111 w 111"/>
                  <a:gd name="T9" fmla="*/ 178 h 178"/>
                  <a:gd name="T10" fmla="*/ 106 w 111"/>
                  <a:gd name="T11" fmla="*/ 89 h 178"/>
                  <a:gd name="T12" fmla="*/ 111 w 111"/>
                  <a:gd name="T13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178">
                    <a:moveTo>
                      <a:pt x="111" y="0"/>
                    </a:moveTo>
                    <a:cubicBezTo>
                      <a:pt x="91" y="4"/>
                      <a:pt x="40" y="40"/>
                      <a:pt x="7" y="55"/>
                    </a:cubicBezTo>
                    <a:cubicBezTo>
                      <a:pt x="3" y="64"/>
                      <a:pt x="0" y="70"/>
                      <a:pt x="0" y="89"/>
                    </a:cubicBezTo>
                    <a:cubicBezTo>
                      <a:pt x="0" y="109"/>
                      <a:pt x="3" y="115"/>
                      <a:pt x="7" y="124"/>
                    </a:cubicBezTo>
                    <a:cubicBezTo>
                      <a:pt x="34" y="136"/>
                      <a:pt x="91" y="175"/>
                      <a:pt x="111" y="178"/>
                    </a:cubicBezTo>
                    <a:cubicBezTo>
                      <a:pt x="108" y="164"/>
                      <a:pt x="106" y="123"/>
                      <a:pt x="106" y="89"/>
                    </a:cubicBezTo>
                    <a:cubicBezTo>
                      <a:pt x="106" y="55"/>
                      <a:pt x="108" y="14"/>
                      <a:pt x="11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BA652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1" name="Freeform 655"/>
              <p:cNvSpPr>
                <a:spLocks/>
              </p:cNvSpPr>
              <p:nvPr/>
            </p:nvSpPr>
            <p:spPr bwMode="auto">
              <a:xfrm>
                <a:off x="2851000" y="2455007"/>
                <a:ext cx="45706" cy="378535"/>
              </a:xfrm>
              <a:custGeom>
                <a:avLst/>
                <a:gdLst>
                  <a:gd name="T0" fmla="*/ 21 w 21"/>
                  <a:gd name="T1" fmla="*/ 0 h 173"/>
                  <a:gd name="T2" fmla="*/ 15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5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9" y="2"/>
                      <a:pt x="16" y="5"/>
                      <a:pt x="15" y="5"/>
                    </a:cubicBezTo>
                    <a:cubicBezTo>
                      <a:pt x="15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5" y="168"/>
                      <a:pt x="15" y="168"/>
                    </a:cubicBezTo>
                    <a:cubicBezTo>
                      <a:pt x="16" y="168"/>
                      <a:pt x="19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2" name="Freeform 656"/>
              <p:cNvSpPr>
                <a:spLocks/>
              </p:cNvSpPr>
              <p:nvPr/>
            </p:nvSpPr>
            <p:spPr bwMode="auto">
              <a:xfrm>
                <a:off x="2876595" y="2448545"/>
                <a:ext cx="54847" cy="392384"/>
              </a:xfrm>
              <a:custGeom>
                <a:avLst/>
                <a:gdLst>
                  <a:gd name="T0" fmla="*/ 14 w 25"/>
                  <a:gd name="T1" fmla="*/ 89 h 179"/>
                  <a:gd name="T2" fmla="*/ 25 w 25"/>
                  <a:gd name="T3" fmla="*/ 0 h 179"/>
                  <a:gd name="T4" fmla="*/ 15 w 25"/>
                  <a:gd name="T5" fmla="*/ 0 h 179"/>
                  <a:gd name="T6" fmla="*/ 9 w 25"/>
                  <a:gd name="T7" fmla="*/ 3 h 179"/>
                  <a:gd name="T8" fmla="*/ 0 w 25"/>
                  <a:gd name="T9" fmla="*/ 89 h 179"/>
                  <a:gd name="T10" fmla="*/ 9 w 25"/>
                  <a:gd name="T11" fmla="*/ 176 h 179"/>
                  <a:gd name="T12" fmla="*/ 15 w 25"/>
                  <a:gd name="T13" fmla="*/ 179 h 179"/>
                  <a:gd name="T14" fmla="*/ 25 w 25"/>
                  <a:gd name="T15" fmla="*/ 179 h 179"/>
                  <a:gd name="T16" fmla="*/ 14 w 2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79">
                    <a:moveTo>
                      <a:pt x="14" y="89"/>
                    </a:moveTo>
                    <a:cubicBezTo>
                      <a:pt x="14" y="48"/>
                      <a:pt x="19" y="3"/>
                      <a:pt x="2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25" y="179"/>
                      <a:pt x="25" y="179"/>
                      <a:pt x="25" y="179"/>
                    </a:cubicBezTo>
                    <a:cubicBezTo>
                      <a:pt x="19" y="176"/>
                      <a:pt x="14" y="130"/>
                      <a:pt x="14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3" name="Freeform 657"/>
              <p:cNvSpPr>
                <a:spLocks/>
              </p:cNvSpPr>
              <p:nvPr/>
            </p:nvSpPr>
            <p:spPr bwMode="auto">
              <a:xfrm>
                <a:off x="2907675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4" name="Freeform 658"/>
              <p:cNvSpPr>
                <a:spLocks/>
              </p:cNvSpPr>
              <p:nvPr/>
            </p:nvSpPr>
            <p:spPr bwMode="auto">
              <a:xfrm>
                <a:off x="2842773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5" name="Freeform 659"/>
              <p:cNvSpPr>
                <a:spLocks/>
              </p:cNvSpPr>
              <p:nvPr/>
            </p:nvSpPr>
            <p:spPr bwMode="auto">
              <a:xfrm>
                <a:off x="2935099" y="2455007"/>
                <a:ext cx="45706" cy="378535"/>
              </a:xfrm>
              <a:custGeom>
                <a:avLst/>
                <a:gdLst>
                  <a:gd name="T0" fmla="*/ 21 w 21"/>
                  <a:gd name="T1" fmla="*/ 0 h 173"/>
                  <a:gd name="T2" fmla="*/ 14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4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8" y="2"/>
                      <a:pt x="16" y="5"/>
                      <a:pt x="14" y="5"/>
                    </a:cubicBezTo>
                    <a:cubicBezTo>
                      <a:pt x="14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4" y="168"/>
                      <a:pt x="14" y="168"/>
                    </a:cubicBezTo>
                    <a:cubicBezTo>
                      <a:pt x="16" y="168"/>
                      <a:pt x="18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6" name="Freeform 660"/>
              <p:cNvSpPr>
                <a:spLocks/>
              </p:cNvSpPr>
              <p:nvPr/>
            </p:nvSpPr>
            <p:spPr bwMode="auto">
              <a:xfrm>
                <a:off x="2961608" y="2448545"/>
                <a:ext cx="53933" cy="392384"/>
              </a:xfrm>
              <a:custGeom>
                <a:avLst/>
                <a:gdLst>
                  <a:gd name="T0" fmla="*/ 14 w 25"/>
                  <a:gd name="T1" fmla="*/ 89 h 179"/>
                  <a:gd name="T2" fmla="*/ 25 w 25"/>
                  <a:gd name="T3" fmla="*/ 0 h 179"/>
                  <a:gd name="T4" fmla="*/ 15 w 25"/>
                  <a:gd name="T5" fmla="*/ 0 h 179"/>
                  <a:gd name="T6" fmla="*/ 9 w 25"/>
                  <a:gd name="T7" fmla="*/ 3 h 179"/>
                  <a:gd name="T8" fmla="*/ 0 w 25"/>
                  <a:gd name="T9" fmla="*/ 89 h 179"/>
                  <a:gd name="T10" fmla="*/ 9 w 25"/>
                  <a:gd name="T11" fmla="*/ 176 h 179"/>
                  <a:gd name="T12" fmla="*/ 15 w 25"/>
                  <a:gd name="T13" fmla="*/ 179 h 179"/>
                  <a:gd name="T14" fmla="*/ 25 w 25"/>
                  <a:gd name="T15" fmla="*/ 179 h 179"/>
                  <a:gd name="T16" fmla="*/ 14 w 2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79">
                    <a:moveTo>
                      <a:pt x="14" y="89"/>
                    </a:moveTo>
                    <a:cubicBezTo>
                      <a:pt x="14" y="48"/>
                      <a:pt x="19" y="3"/>
                      <a:pt x="2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25" y="179"/>
                      <a:pt x="25" y="179"/>
                      <a:pt x="25" y="179"/>
                    </a:cubicBezTo>
                    <a:cubicBezTo>
                      <a:pt x="19" y="176"/>
                      <a:pt x="14" y="130"/>
                      <a:pt x="14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7" name="Freeform 661"/>
              <p:cNvSpPr>
                <a:spLocks/>
              </p:cNvSpPr>
              <p:nvPr/>
            </p:nvSpPr>
            <p:spPr bwMode="auto">
              <a:xfrm>
                <a:off x="2991774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8" name="Freeform 662"/>
              <p:cNvSpPr>
                <a:spLocks/>
              </p:cNvSpPr>
              <p:nvPr/>
            </p:nvSpPr>
            <p:spPr bwMode="auto">
              <a:xfrm>
                <a:off x="2710226" y="2448545"/>
                <a:ext cx="136203" cy="392384"/>
              </a:xfrm>
              <a:custGeom>
                <a:avLst/>
                <a:gdLst>
                  <a:gd name="T0" fmla="*/ 52 w 63"/>
                  <a:gd name="T1" fmla="*/ 89 h 179"/>
                  <a:gd name="T2" fmla="*/ 63 w 63"/>
                  <a:gd name="T3" fmla="*/ 0 h 179"/>
                  <a:gd name="T4" fmla="*/ 15 w 63"/>
                  <a:gd name="T5" fmla="*/ 0 h 179"/>
                  <a:gd name="T6" fmla="*/ 9 w 63"/>
                  <a:gd name="T7" fmla="*/ 3 h 179"/>
                  <a:gd name="T8" fmla="*/ 0 w 63"/>
                  <a:gd name="T9" fmla="*/ 89 h 179"/>
                  <a:gd name="T10" fmla="*/ 9 w 63"/>
                  <a:gd name="T11" fmla="*/ 176 h 179"/>
                  <a:gd name="T12" fmla="*/ 15 w 63"/>
                  <a:gd name="T13" fmla="*/ 179 h 179"/>
                  <a:gd name="T14" fmla="*/ 63 w 63"/>
                  <a:gd name="T15" fmla="*/ 179 h 179"/>
                  <a:gd name="T16" fmla="*/ 52 w 63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179">
                    <a:moveTo>
                      <a:pt x="52" y="89"/>
                    </a:moveTo>
                    <a:cubicBezTo>
                      <a:pt x="52" y="48"/>
                      <a:pt x="57" y="3"/>
                      <a:pt x="63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63" y="179"/>
                      <a:pt x="63" y="179"/>
                      <a:pt x="63" y="179"/>
                    </a:cubicBezTo>
                    <a:cubicBezTo>
                      <a:pt x="57" y="176"/>
                      <a:pt x="52" y="130"/>
                      <a:pt x="52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09" name="Freeform 663"/>
              <p:cNvSpPr>
                <a:spLocks/>
              </p:cNvSpPr>
              <p:nvPr/>
            </p:nvSpPr>
            <p:spPr bwMode="auto">
              <a:xfrm>
                <a:off x="2822663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70000">
                    <a:srgbClr val="EFD099"/>
                  </a:gs>
                  <a:gs pos="50000">
                    <a:srgbClr val="D58F39"/>
                  </a:gs>
                  <a:gs pos="28000">
                    <a:srgbClr val="EED5A8"/>
                  </a:gs>
                  <a:gs pos="84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0" name="Freeform 664"/>
              <p:cNvSpPr>
                <a:spLocks/>
              </p:cNvSpPr>
              <p:nvPr/>
            </p:nvSpPr>
            <p:spPr bwMode="auto">
              <a:xfrm>
                <a:off x="2926872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1" name="Freeform 665"/>
              <p:cNvSpPr>
                <a:spLocks/>
              </p:cNvSpPr>
              <p:nvPr/>
            </p:nvSpPr>
            <p:spPr bwMode="auto">
              <a:xfrm>
                <a:off x="3020111" y="2455007"/>
                <a:ext cx="44792" cy="378535"/>
              </a:xfrm>
              <a:custGeom>
                <a:avLst/>
                <a:gdLst>
                  <a:gd name="T0" fmla="*/ 21 w 21"/>
                  <a:gd name="T1" fmla="*/ 0 h 173"/>
                  <a:gd name="T2" fmla="*/ 14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4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8" y="2"/>
                      <a:pt x="16" y="5"/>
                      <a:pt x="14" y="5"/>
                    </a:cubicBezTo>
                    <a:cubicBezTo>
                      <a:pt x="14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4" y="168"/>
                      <a:pt x="14" y="168"/>
                    </a:cubicBezTo>
                    <a:cubicBezTo>
                      <a:pt x="16" y="168"/>
                      <a:pt x="18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2" name="Freeform 666"/>
              <p:cNvSpPr>
                <a:spLocks/>
              </p:cNvSpPr>
              <p:nvPr/>
            </p:nvSpPr>
            <p:spPr bwMode="auto">
              <a:xfrm>
                <a:off x="3045706" y="2448545"/>
                <a:ext cx="145344" cy="392384"/>
              </a:xfrm>
              <a:custGeom>
                <a:avLst/>
                <a:gdLst>
                  <a:gd name="T0" fmla="*/ 56 w 67"/>
                  <a:gd name="T1" fmla="*/ 89 h 179"/>
                  <a:gd name="T2" fmla="*/ 67 w 67"/>
                  <a:gd name="T3" fmla="*/ 0 h 179"/>
                  <a:gd name="T4" fmla="*/ 15 w 67"/>
                  <a:gd name="T5" fmla="*/ 0 h 179"/>
                  <a:gd name="T6" fmla="*/ 9 w 67"/>
                  <a:gd name="T7" fmla="*/ 3 h 179"/>
                  <a:gd name="T8" fmla="*/ 0 w 67"/>
                  <a:gd name="T9" fmla="*/ 89 h 179"/>
                  <a:gd name="T10" fmla="*/ 9 w 67"/>
                  <a:gd name="T11" fmla="*/ 176 h 179"/>
                  <a:gd name="T12" fmla="*/ 15 w 67"/>
                  <a:gd name="T13" fmla="*/ 179 h 179"/>
                  <a:gd name="T14" fmla="*/ 67 w 67"/>
                  <a:gd name="T15" fmla="*/ 179 h 179"/>
                  <a:gd name="T16" fmla="*/ 56 w 67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" h="179">
                    <a:moveTo>
                      <a:pt x="56" y="89"/>
                    </a:moveTo>
                    <a:cubicBezTo>
                      <a:pt x="56" y="48"/>
                      <a:pt x="61" y="3"/>
                      <a:pt x="67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67" y="179"/>
                      <a:pt x="67" y="179"/>
                      <a:pt x="67" y="179"/>
                    </a:cubicBezTo>
                    <a:cubicBezTo>
                      <a:pt x="61" y="176"/>
                      <a:pt x="56" y="130"/>
                      <a:pt x="56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3" name="Freeform 667"/>
              <p:cNvSpPr>
                <a:spLocks/>
              </p:cNvSpPr>
              <p:nvPr/>
            </p:nvSpPr>
            <p:spPr bwMode="auto">
              <a:xfrm>
                <a:off x="3166370" y="2448545"/>
                <a:ext cx="48448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4" name="Freeform 668"/>
              <p:cNvSpPr>
                <a:spLocks/>
              </p:cNvSpPr>
              <p:nvPr/>
            </p:nvSpPr>
            <p:spPr bwMode="auto">
              <a:xfrm>
                <a:off x="3010970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5" name="Freeform 669"/>
              <p:cNvSpPr>
                <a:spLocks/>
              </p:cNvSpPr>
              <p:nvPr/>
            </p:nvSpPr>
            <p:spPr bwMode="auto">
              <a:xfrm>
                <a:off x="3194707" y="2455007"/>
                <a:ext cx="45706" cy="378535"/>
              </a:xfrm>
              <a:custGeom>
                <a:avLst/>
                <a:gdLst>
                  <a:gd name="T0" fmla="*/ 21 w 21"/>
                  <a:gd name="T1" fmla="*/ 0 h 173"/>
                  <a:gd name="T2" fmla="*/ 14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4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8" y="2"/>
                      <a:pt x="16" y="5"/>
                      <a:pt x="14" y="5"/>
                    </a:cubicBezTo>
                    <a:cubicBezTo>
                      <a:pt x="14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4" y="168"/>
                      <a:pt x="14" y="168"/>
                    </a:cubicBezTo>
                    <a:cubicBezTo>
                      <a:pt x="16" y="168"/>
                      <a:pt x="18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6" name="Freeform 670"/>
              <p:cNvSpPr>
                <a:spLocks/>
              </p:cNvSpPr>
              <p:nvPr/>
            </p:nvSpPr>
            <p:spPr bwMode="auto">
              <a:xfrm>
                <a:off x="3221216" y="2448545"/>
                <a:ext cx="53933" cy="392384"/>
              </a:xfrm>
              <a:custGeom>
                <a:avLst/>
                <a:gdLst>
                  <a:gd name="T0" fmla="*/ 14 w 25"/>
                  <a:gd name="T1" fmla="*/ 89 h 179"/>
                  <a:gd name="T2" fmla="*/ 25 w 25"/>
                  <a:gd name="T3" fmla="*/ 0 h 179"/>
                  <a:gd name="T4" fmla="*/ 15 w 25"/>
                  <a:gd name="T5" fmla="*/ 0 h 179"/>
                  <a:gd name="T6" fmla="*/ 9 w 25"/>
                  <a:gd name="T7" fmla="*/ 3 h 179"/>
                  <a:gd name="T8" fmla="*/ 0 w 25"/>
                  <a:gd name="T9" fmla="*/ 89 h 179"/>
                  <a:gd name="T10" fmla="*/ 9 w 25"/>
                  <a:gd name="T11" fmla="*/ 176 h 179"/>
                  <a:gd name="T12" fmla="*/ 15 w 25"/>
                  <a:gd name="T13" fmla="*/ 179 h 179"/>
                  <a:gd name="T14" fmla="*/ 25 w 25"/>
                  <a:gd name="T15" fmla="*/ 179 h 179"/>
                  <a:gd name="T16" fmla="*/ 14 w 2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79">
                    <a:moveTo>
                      <a:pt x="14" y="89"/>
                    </a:moveTo>
                    <a:cubicBezTo>
                      <a:pt x="14" y="48"/>
                      <a:pt x="19" y="3"/>
                      <a:pt x="2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25" y="179"/>
                      <a:pt x="25" y="179"/>
                      <a:pt x="25" y="179"/>
                    </a:cubicBezTo>
                    <a:cubicBezTo>
                      <a:pt x="19" y="176"/>
                      <a:pt x="14" y="130"/>
                      <a:pt x="14" y="89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7" name="Freeform 671"/>
              <p:cNvSpPr>
                <a:spLocks/>
              </p:cNvSpPr>
              <p:nvPr/>
            </p:nvSpPr>
            <p:spPr bwMode="auto">
              <a:xfrm>
                <a:off x="3251382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8" name="Freeform 672"/>
              <p:cNvSpPr>
                <a:spLocks/>
              </p:cNvSpPr>
              <p:nvPr/>
            </p:nvSpPr>
            <p:spPr bwMode="auto">
              <a:xfrm>
                <a:off x="3186480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19" name="Freeform 673"/>
              <p:cNvSpPr>
                <a:spLocks/>
              </p:cNvSpPr>
              <p:nvPr/>
            </p:nvSpPr>
            <p:spPr bwMode="auto">
              <a:xfrm>
                <a:off x="3272407" y="2455007"/>
                <a:ext cx="45706" cy="378535"/>
              </a:xfrm>
              <a:custGeom>
                <a:avLst/>
                <a:gdLst>
                  <a:gd name="T0" fmla="*/ 21 w 21"/>
                  <a:gd name="T1" fmla="*/ 0 h 173"/>
                  <a:gd name="T2" fmla="*/ 15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5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9" y="2"/>
                      <a:pt x="16" y="5"/>
                      <a:pt x="15" y="5"/>
                    </a:cubicBezTo>
                    <a:cubicBezTo>
                      <a:pt x="15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5" y="168"/>
                      <a:pt x="15" y="168"/>
                    </a:cubicBezTo>
                    <a:cubicBezTo>
                      <a:pt x="16" y="168"/>
                      <a:pt x="19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0" name="Freeform 674"/>
              <p:cNvSpPr>
                <a:spLocks/>
              </p:cNvSpPr>
              <p:nvPr/>
            </p:nvSpPr>
            <p:spPr bwMode="auto">
              <a:xfrm>
                <a:off x="3298916" y="2448545"/>
                <a:ext cx="53933" cy="392384"/>
              </a:xfrm>
              <a:custGeom>
                <a:avLst/>
                <a:gdLst>
                  <a:gd name="T0" fmla="*/ 14 w 25"/>
                  <a:gd name="T1" fmla="*/ 89 h 179"/>
                  <a:gd name="T2" fmla="*/ 25 w 25"/>
                  <a:gd name="T3" fmla="*/ 0 h 179"/>
                  <a:gd name="T4" fmla="*/ 15 w 25"/>
                  <a:gd name="T5" fmla="*/ 0 h 179"/>
                  <a:gd name="T6" fmla="*/ 9 w 25"/>
                  <a:gd name="T7" fmla="*/ 3 h 179"/>
                  <a:gd name="T8" fmla="*/ 0 w 25"/>
                  <a:gd name="T9" fmla="*/ 89 h 179"/>
                  <a:gd name="T10" fmla="*/ 9 w 25"/>
                  <a:gd name="T11" fmla="*/ 176 h 179"/>
                  <a:gd name="T12" fmla="*/ 15 w 25"/>
                  <a:gd name="T13" fmla="*/ 179 h 179"/>
                  <a:gd name="T14" fmla="*/ 25 w 25"/>
                  <a:gd name="T15" fmla="*/ 179 h 179"/>
                  <a:gd name="T16" fmla="*/ 14 w 2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79">
                    <a:moveTo>
                      <a:pt x="14" y="89"/>
                    </a:moveTo>
                    <a:cubicBezTo>
                      <a:pt x="14" y="48"/>
                      <a:pt x="19" y="3"/>
                      <a:pt x="2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25" y="179"/>
                      <a:pt x="25" y="179"/>
                      <a:pt x="25" y="179"/>
                    </a:cubicBezTo>
                    <a:cubicBezTo>
                      <a:pt x="19" y="176"/>
                      <a:pt x="14" y="130"/>
                      <a:pt x="14" y="89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1" name="Freeform 675"/>
              <p:cNvSpPr>
                <a:spLocks/>
              </p:cNvSpPr>
              <p:nvPr/>
            </p:nvSpPr>
            <p:spPr bwMode="auto">
              <a:xfrm>
                <a:off x="3329082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2" name="Freeform 676"/>
              <p:cNvSpPr>
                <a:spLocks/>
              </p:cNvSpPr>
              <p:nvPr/>
            </p:nvSpPr>
            <p:spPr bwMode="auto">
              <a:xfrm>
                <a:off x="3264180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3" name="Freeform 677"/>
              <p:cNvSpPr>
                <a:spLocks/>
              </p:cNvSpPr>
              <p:nvPr/>
            </p:nvSpPr>
            <p:spPr bwMode="auto">
              <a:xfrm>
                <a:off x="3357419" y="2455007"/>
                <a:ext cx="44792" cy="378535"/>
              </a:xfrm>
              <a:custGeom>
                <a:avLst/>
                <a:gdLst>
                  <a:gd name="T0" fmla="*/ 21 w 21"/>
                  <a:gd name="T1" fmla="*/ 0 h 173"/>
                  <a:gd name="T2" fmla="*/ 15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5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8" y="2"/>
                      <a:pt x="16" y="5"/>
                      <a:pt x="15" y="5"/>
                    </a:cubicBezTo>
                    <a:cubicBezTo>
                      <a:pt x="15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5" y="168"/>
                      <a:pt x="15" y="168"/>
                    </a:cubicBezTo>
                    <a:cubicBezTo>
                      <a:pt x="16" y="168"/>
                      <a:pt x="18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4" name="Freeform 678"/>
              <p:cNvSpPr>
                <a:spLocks/>
              </p:cNvSpPr>
              <p:nvPr/>
            </p:nvSpPr>
            <p:spPr bwMode="auto">
              <a:xfrm>
                <a:off x="3383015" y="2448545"/>
                <a:ext cx="118835" cy="392384"/>
              </a:xfrm>
              <a:custGeom>
                <a:avLst/>
                <a:gdLst>
                  <a:gd name="T0" fmla="*/ 44 w 55"/>
                  <a:gd name="T1" fmla="*/ 89 h 179"/>
                  <a:gd name="T2" fmla="*/ 55 w 55"/>
                  <a:gd name="T3" fmla="*/ 0 h 179"/>
                  <a:gd name="T4" fmla="*/ 15 w 55"/>
                  <a:gd name="T5" fmla="*/ 0 h 179"/>
                  <a:gd name="T6" fmla="*/ 9 w 55"/>
                  <a:gd name="T7" fmla="*/ 3 h 179"/>
                  <a:gd name="T8" fmla="*/ 0 w 55"/>
                  <a:gd name="T9" fmla="*/ 89 h 179"/>
                  <a:gd name="T10" fmla="*/ 9 w 55"/>
                  <a:gd name="T11" fmla="*/ 176 h 179"/>
                  <a:gd name="T12" fmla="*/ 15 w 55"/>
                  <a:gd name="T13" fmla="*/ 179 h 179"/>
                  <a:gd name="T14" fmla="*/ 55 w 55"/>
                  <a:gd name="T15" fmla="*/ 179 h 179"/>
                  <a:gd name="T16" fmla="*/ 44 w 5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" h="179">
                    <a:moveTo>
                      <a:pt x="44" y="89"/>
                    </a:moveTo>
                    <a:cubicBezTo>
                      <a:pt x="44" y="48"/>
                      <a:pt x="49" y="3"/>
                      <a:pt x="5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55" y="179"/>
                      <a:pt x="55" y="179"/>
                      <a:pt x="55" y="179"/>
                    </a:cubicBezTo>
                    <a:cubicBezTo>
                      <a:pt x="49" y="176"/>
                      <a:pt x="44" y="130"/>
                      <a:pt x="44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5" name="Freeform 679"/>
              <p:cNvSpPr>
                <a:spLocks/>
              </p:cNvSpPr>
              <p:nvPr/>
            </p:nvSpPr>
            <p:spPr bwMode="auto">
              <a:xfrm>
                <a:off x="3348278" y="2464240"/>
                <a:ext cx="43877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6" name="Freeform 680"/>
              <p:cNvSpPr>
                <a:spLocks/>
              </p:cNvSpPr>
              <p:nvPr/>
            </p:nvSpPr>
            <p:spPr bwMode="auto">
              <a:xfrm>
                <a:off x="2701999" y="2448545"/>
                <a:ext cx="36565" cy="389614"/>
              </a:xfrm>
              <a:custGeom>
                <a:avLst/>
                <a:gdLst>
                  <a:gd name="T0" fmla="*/ 8 w 17"/>
                  <a:gd name="T1" fmla="*/ 89 h 178"/>
                  <a:gd name="T2" fmla="*/ 17 w 17"/>
                  <a:gd name="T3" fmla="*/ 0 h 178"/>
                  <a:gd name="T4" fmla="*/ 9 w 17"/>
                  <a:gd name="T5" fmla="*/ 2 h 178"/>
                  <a:gd name="T6" fmla="*/ 8 w 17"/>
                  <a:gd name="T7" fmla="*/ 3 h 178"/>
                  <a:gd name="T8" fmla="*/ 0 w 17"/>
                  <a:gd name="T9" fmla="*/ 89 h 178"/>
                  <a:gd name="T10" fmla="*/ 8 w 17"/>
                  <a:gd name="T11" fmla="*/ 176 h 178"/>
                  <a:gd name="T12" fmla="*/ 9 w 17"/>
                  <a:gd name="T13" fmla="*/ 176 h 178"/>
                  <a:gd name="T14" fmla="*/ 17 w 17"/>
                  <a:gd name="T15" fmla="*/ 178 h 178"/>
                  <a:gd name="T16" fmla="*/ 8 w 17"/>
                  <a:gd name="T17" fmla="*/ 89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8">
                    <a:moveTo>
                      <a:pt x="8" y="89"/>
                    </a:moveTo>
                    <a:cubicBezTo>
                      <a:pt x="8" y="55"/>
                      <a:pt x="13" y="11"/>
                      <a:pt x="17" y="0"/>
                    </a:cubicBezTo>
                    <a:cubicBezTo>
                      <a:pt x="15" y="0"/>
                      <a:pt x="12" y="1"/>
                      <a:pt x="9" y="2"/>
                    </a:cubicBezTo>
                    <a:cubicBezTo>
                      <a:pt x="9" y="2"/>
                      <a:pt x="9" y="3"/>
                      <a:pt x="8" y="3"/>
                    </a:cubicBezTo>
                    <a:cubicBezTo>
                      <a:pt x="3" y="13"/>
                      <a:pt x="0" y="54"/>
                      <a:pt x="0" y="89"/>
                    </a:cubicBezTo>
                    <a:cubicBezTo>
                      <a:pt x="0" y="125"/>
                      <a:pt x="3" y="166"/>
                      <a:pt x="8" y="176"/>
                    </a:cubicBezTo>
                    <a:cubicBezTo>
                      <a:pt x="9" y="176"/>
                      <a:pt x="9" y="176"/>
                      <a:pt x="9" y="176"/>
                    </a:cubicBezTo>
                    <a:cubicBezTo>
                      <a:pt x="12" y="177"/>
                      <a:pt x="15" y="178"/>
                      <a:pt x="17" y="178"/>
                    </a:cubicBezTo>
                    <a:cubicBezTo>
                      <a:pt x="13" y="167"/>
                      <a:pt x="8" y="123"/>
                      <a:pt x="8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7" name="Freeform 681"/>
              <p:cNvSpPr>
                <a:spLocks/>
              </p:cNvSpPr>
              <p:nvPr/>
            </p:nvSpPr>
            <p:spPr bwMode="auto">
              <a:xfrm>
                <a:off x="3465285" y="2448545"/>
                <a:ext cx="39307" cy="389614"/>
              </a:xfrm>
              <a:custGeom>
                <a:avLst/>
                <a:gdLst>
                  <a:gd name="T0" fmla="*/ 9 w 18"/>
                  <a:gd name="T1" fmla="*/ 89 h 178"/>
                  <a:gd name="T2" fmla="*/ 18 w 18"/>
                  <a:gd name="T3" fmla="*/ 0 h 178"/>
                  <a:gd name="T4" fmla="*/ 10 w 18"/>
                  <a:gd name="T5" fmla="*/ 2 h 178"/>
                  <a:gd name="T6" fmla="*/ 9 w 18"/>
                  <a:gd name="T7" fmla="*/ 3 h 178"/>
                  <a:gd name="T8" fmla="*/ 0 w 18"/>
                  <a:gd name="T9" fmla="*/ 89 h 178"/>
                  <a:gd name="T10" fmla="*/ 9 w 18"/>
                  <a:gd name="T11" fmla="*/ 176 h 178"/>
                  <a:gd name="T12" fmla="*/ 10 w 18"/>
                  <a:gd name="T13" fmla="*/ 176 h 178"/>
                  <a:gd name="T14" fmla="*/ 18 w 18"/>
                  <a:gd name="T15" fmla="*/ 178 h 178"/>
                  <a:gd name="T16" fmla="*/ 9 w 18"/>
                  <a:gd name="T17" fmla="*/ 89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78">
                    <a:moveTo>
                      <a:pt x="9" y="89"/>
                    </a:moveTo>
                    <a:cubicBezTo>
                      <a:pt x="9" y="55"/>
                      <a:pt x="13" y="11"/>
                      <a:pt x="18" y="0"/>
                    </a:cubicBezTo>
                    <a:cubicBezTo>
                      <a:pt x="16" y="0"/>
                      <a:pt x="13" y="1"/>
                      <a:pt x="10" y="2"/>
                    </a:cubicBezTo>
                    <a:cubicBezTo>
                      <a:pt x="10" y="2"/>
                      <a:pt x="9" y="3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9" y="176"/>
                      <a:pt x="10" y="176"/>
                      <a:pt x="10" y="176"/>
                    </a:cubicBezTo>
                    <a:cubicBezTo>
                      <a:pt x="13" y="177"/>
                      <a:pt x="16" y="178"/>
                      <a:pt x="18" y="178"/>
                    </a:cubicBezTo>
                    <a:cubicBezTo>
                      <a:pt x="14" y="167"/>
                      <a:pt x="9" y="123"/>
                      <a:pt x="9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8" name="Freeform 682"/>
              <p:cNvSpPr>
                <a:spLocks/>
              </p:cNvSpPr>
              <p:nvPr/>
            </p:nvSpPr>
            <p:spPr bwMode="auto">
              <a:xfrm>
                <a:off x="3478083" y="2448545"/>
                <a:ext cx="248639" cy="392384"/>
              </a:xfrm>
              <a:custGeom>
                <a:avLst/>
                <a:gdLst>
                  <a:gd name="T0" fmla="*/ 115 w 115"/>
                  <a:gd name="T1" fmla="*/ 36 h 179"/>
                  <a:gd name="T2" fmla="*/ 11 w 115"/>
                  <a:gd name="T3" fmla="*/ 0 h 179"/>
                  <a:gd name="T4" fmla="*/ 11 w 115"/>
                  <a:gd name="T5" fmla="*/ 0 h 179"/>
                  <a:gd name="T6" fmla="*/ 0 w 115"/>
                  <a:gd name="T7" fmla="*/ 89 h 179"/>
                  <a:gd name="T8" fmla="*/ 11 w 115"/>
                  <a:gd name="T9" fmla="*/ 179 h 179"/>
                  <a:gd name="T10" fmla="*/ 11 w 115"/>
                  <a:gd name="T11" fmla="*/ 179 h 179"/>
                  <a:gd name="T12" fmla="*/ 115 w 115"/>
                  <a:gd name="T13" fmla="*/ 142 h 179"/>
                  <a:gd name="T14" fmla="*/ 113 w 115"/>
                  <a:gd name="T15" fmla="*/ 89 h 179"/>
                  <a:gd name="T16" fmla="*/ 115 w 115"/>
                  <a:gd name="T17" fmla="*/ 3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5" h="179">
                    <a:moveTo>
                      <a:pt x="115" y="36"/>
                    </a:moveTo>
                    <a:cubicBezTo>
                      <a:pt x="115" y="3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15" y="142"/>
                      <a:pt x="115" y="142"/>
                    </a:cubicBezTo>
                    <a:cubicBezTo>
                      <a:pt x="115" y="142"/>
                      <a:pt x="113" y="107"/>
                      <a:pt x="113" y="89"/>
                    </a:cubicBezTo>
                    <a:cubicBezTo>
                      <a:pt x="113" y="71"/>
                      <a:pt x="115" y="36"/>
                      <a:pt x="115" y="36"/>
                    </a:cubicBezTo>
                    <a:close/>
                  </a:path>
                </a:pathLst>
              </a:custGeom>
              <a:gradFill>
                <a:gsLst>
                  <a:gs pos="0">
                    <a:srgbClr val="DBA652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29" name="Freeform 683"/>
              <p:cNvSpPr>
                <a:spLocks/>
              </p:cNvSpPr>
              <p:nvPr/>
            </p:nvSpPr>
            <p:spPr bwMode="auto">
              <a:xfrm>
                <a:off x="3712096" y="2523328"/>
                <a:ext cx="14626" cy="240970"/>
              </a:xfrm>
              <a:custGeom>
                <a:avLst/>
                <a:gdLst>
                  <a:gd name="T0" fmla="*/ 5 w 7"/>
                  <a:gd name="T1" fmla="*/ 55 h 110"/>
                  <a:gd name="T2" fmla="*/ 7 w 7"/>
                  <a:gd name="T3" fmla="*/ 2 h 110"/>
                  <a:gd name="T4" fmla="*/ 3 w 7"/>
                  <a:gd name="T5" fmla="*/ 0 h 110"/>
                  <a:gd name="T6" fmla="*/ 0 w 7"/>
                  <a:gd name="T7" fmla="*/ 55 h 110"/>
                  <a:gd name="T8" fmla="*/ 3 w 7"/>
                  <a:gd name="T9" fmla="*/ 110 h 110"/>
                  <a:gd name="T10" fmla="*/ 7 w 7"/>
                  <a:gd name="T11" fmla="*/ 108 h 110"/>
                  <a:gd name="T12" fmla="*/ 5 w 7"/>
                  <a:gd name="T13" fmla="*/ 5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10">
                    <a:moveTo>
                      <a:pt x="5" y="55"/>
                    </a:moveTo>
                    <a:cubicBezTo>
                      <a:pt x="5" y="37"/>
                      <a:pt x="7" y="2"/>
                      <a:pt x="7" y="2"/>
                    </a:cubicBezTo>
                    <a:cubicBezTo>
                      <a:pt x="7" y="2"/>
                      <a:pt x="6" y="1"/>
                      <a:pt x="3" y="0"/>
                    </a:cubicBezTo>
                    <a:cubicBezTo>
                      <a:pt x="1" y="17"/>
                      <a:pt x="0" y="37"/>
                      <a:pt x="0" y="55"/>
                    </a:cubicBezTo>
                    <a:cubicBezTo>
                      <a:pt x="0" y="74"/>
                      <a:pt x="1" y="94"/>
                      <a:pt x="3" y="110"/>
                    </a:cubicBezTo>
                    <a:cubicBezTo>
                      <a:pt x="6" y="109"/>
                      <a:pt x="7" y="108"/>
                      <a:pt x="7" y="108"/>
                    </a:cubicBezTo>
                    <a:cubicBezTo>
                      <a:pt x="7" y="108"/>
                      <a:pt x="5" y="73"/>
                      <a:pt x="5" y="55"/>
                    </a:cubicBezTo>
                    <a:close/>
                  </a:path>
                </a:pathLst>
              </a:custGeom>
              <a:gradFill>
                <a:gsLst>
                  <a:gs pos="0">
                    <a:srgbClr val="DBA652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30" name="Freeform 684"/>
              <p:cNvSpPr>
                <a:spLocks/>
              </p:cNvSpPr>
              <p:nvPr/>
            </p:nvSpPr>
            <p:spPr bwMode="auto">
              <a:xfrm>
                <a:off x="3718495" y="2538100"/>
                <a:ext cx="14626" cy="212349"/>
              </a:xfrm>
              <a:custGeom>
                <a:avLst/>
                <a:gdLst>
                  <a:gd name="T0" fmla="*/ 5 w 7"/>
                  <a:gd name="T1" fmla="*/ 48 h 97"/>
                  <a:gd name="T2" fmla="*/ 7 w 7"/>
                  <a:gd name="T3" fmla="*/ 0 h 97"/>
                  <a:gd name="T4" fmla="*/ 2 w 7"/>
                  <a:gd name="T5" fmla="*/ 0 h 97"/>
                  <a:gd name="T6" fmla="*/ 0 w 7"/>
                  <a:gd name="T7" fmla="*/ 48 h 97"/>
                  <a:gd name="T8" fmla="*/ 2 w 7"/>
                  <a:gd name="T9" fmla="*/ 97 h 97"/>
                  <a:gd name="T10" fmla="*/ 7 w 7"/>
                  <a:gd name="T11" fmla="*/ 97 h 97"/>
                  <a:gd name="T12" fmla="*/ 5 w 7"/>
                  <a:gd name="T13" fmla="*/ 4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97">
                    <a:moveTo>
                      <a:pt x="5" y="48"/>
                    </a:moveTo>
                    <a:cubicBezTo>
                      <a:pt x="5" y="34"/>
                      <a:pt x="6" y="10"/>
                      <a:pt x="7" y="0"/>
                    </a:cubicBezTo>
                    <a:cubicBezTo>
                      <a:pt x="5" y="0"/>
                      <a:pt x="3" y="0"/>
                      <a:pt x="2" y="0"/>
                    </a:cubicBezTo>
                    <a:cubicBezTo>
                      <a:pt x="1" y="15"/>
                      <a:pt x="0" y="32"/>
                      <a:pt x="0" y="48"/>
                    </a:cubicBezTo>
                    <a:cubicBezTo>
                      <a:pt x="0" y="64"/>
                      <a:pt x="1" y="82"/>
                      <a:pt x="2" y="97"/>
                    </a:cubicBezTo>
                    <a:cubicBezTo>
                      <a:pt x="3" y="97"/>
                      <a:pt x="5" y="97"/>
                      <a:pt x="7" y="97"/>
                    </a:cubicBezTo>
                    <a:cubicBezTo>
                      <a:pt x="6" y="86"/>
                      <a:pt x="5" y="62"/>
                      <a:pt x="5" y="48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31" name="Freeform 685"/>
              <p:cNvSpPr>
                <a:spLocks/>
              </p:cNvSpPr>
              <p:nvPr/>
            </p:nvSpPr>
            <p:spPr bwMode="auto">
              <a:xfrm>
                <a:off x="2498152" y="2566721"/>
                <a:ext cx="17368" cy="156030"/>
              </a:xfrm>
              <a:custGeom>
                <a:avLst/>
                <a:gdLst>
                  <a:gd name="T0" fmla="*/ 8 w 8"/>
                  <a:gd name="T1" fmla="*/ 0 h 71"/>
                  <a:gd name="T2" fmla="*/ 7 w 8"/>
                  <a:gd name="T3" fmla="*/ 1 h 71"/>
                  <a:gd name="T4" fmla="*/ 0 w 8"/>
                  <a:gd name="T5" fmla="*/ 35 h 71"/>
                  <a:gd name="T6" fmla="*/ 7 w 8"/>
                  <a:gd name="T7" fmla="*/ 70 h 71"/>
                  <a:gd name="T8" fmla="*/ 8 w 8"/>
                  <a:gd name="T9" fmla="*/ 71 h 71"/>
                  <a:gd name="T10" fmla="*/ 3 w 8"/>
                  <a:gd name="T11" fmla="*/ 35 h 71"/>
                  <a:gd name="T12" fmla="*/ 8 w 8"/>
                  <a:gd name="T13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1">
                    <a:moveTo>
                      <a:pt x="8" y="0"/>
                    </a:moveTo>
                    <a:cubicBezTo>
                      <a:pt x="8" y="0"/>
                      <a:pt x="7" y="0"/>
                      <a:pt x="7" y="1"/>
                    </a:cubicBezTo>
                    <a:cubicBezTo>
                      <a:pt x="3" y="10"/>
                      <a:pt x="0" y="15"/>
                      <a:pt x="0" y="35"/>
                    </a:cubicBezTo>
                    <a:cubicBezTo>
                      <a:pt x="0" y="55"/>
                      <a:pt x="3" y="61"/>
                      <a:pt x="7" y="70"/>
                    </a:cubicBezTo>
                    <a:cubicBezTo>
                      <a:pt x="7" y="70"/>
                      <a:pt x="8" y="70"/>
                      <a:pt x="8" y="71"/>
                    </a:cubicBezTo>
                    <a:cubicBezTo>
                      <a:pt x="5" y="62"/>
                      <a:pt x="3" y="47"/>
                      <a:pt x="3" y="35"/>
                    </a:cubicBezTo>
                    <a:cubicBezTo>
                      <a:pt x="3" y="23"/>
                      <a:pt x="5" y="8"/>
                      <a:pt x="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BA652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32" name="Freeform 686"/>
              <p:cNvSpPr>
                <a:spLocks/>
              </p:cNvSpPr>
              <p:nvPr/>
            </p:nvSpPr>
            <p:spPr bwMode="auto">
              <a:xfrm>
                <a:off x="4585989" y="1680396"/>
                <a:ext cx="1156355" cy="926025"/>
              </a:xfrm>
              <a:custGeom>
                <a:avLst/>
                <a:gdLst>
                  <a:gd name="T0" fmla="*/ 0 w 535"/>
                  <a:gd name="T1" fmla="*/ 416 h 423"/>
                  <a:gd name="T2" fmla="*/ 165 w 535"/>
                  <a:gd name="T3" fmla="*/ 146 h 423"/>
                  <a:gd name="T4" fmla="*/ 488 w 535"/>
                  <a:gd name="T5" fmla="*/ 146 h 423"/>
                  <a:gd name="T6" fmla="*/ 402 w 535"/>
                  <a:gd name="T7" fmla="*/ 423 h 423"/>
                  <a:gd name="T8" fmla="*/ 0 w 535"/>
                  <a:gd name="T9" fmla="*/ 416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423">
                    <a:moveTo>
                      <a:pt x="0" y="416"/>
                    </a:moveTo>
                    <a:cubicBezTo>
                      <a:pt x="0" y="416"/>
                      <a:pt x="123" y="212"/>
                      <a:pt x="165" y="146"/>
                    </a:cubicBezTo>
                    <a:cubicBezTo>
                      <a:pt x="245" y="21"/>
                      <a:pt x="431" y="0"/>
                      <a:pt x="488" y="146"/>
                    </a:cubicBezTo>
                    <a:cubicBezTo>
                      <a:pt x="535" y="265"/>
                      <a:pt x="402" y="423"/>
                      <a:pt x="402" y="423"/>
                    </a:cubicBezTo>
                    <a:lnTo>
                      <a:pt x="0" y="416"/>
                    </a:lnTo>
                    <a:close/>
                  </a:path>
                </a:pathLst>
              </a:custGeom>
              <a:solidFill>
                <a:srgbClr val="FF6F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33" name="Freeform 687"/>
              <p:cNvSpPr>
                <a:spLocks/>
              </p:cNvSpPr>
              <p:nvPr/>
            </p:nvSpPr>
            <p:spPr bwMode="auto">
              <a:xfrm>
                <a:off x="4600615" y="1680396"/>
                <a:ext cx="1157269" cy="926025"/>
              </a:xfrm>
              <a:custGeom>
                <a:avLst/>
                <a:gdLst>
                  <a:gd name="T0" fmla="*/ 0 w 535"/>
                  <a:gd name="T1" fmla="*/ 416 h 423"/>
                  <a:gd name="T2" fmla="*/ 165 w 535"/>
                  <a:gd name="T3" fmla="*/ 146 h 423"/>
                  <a:gd name="T4" fmla="*/ 488 w 535"/>
                  <a:gd name="T5" fmla="*/ 146 h 423"/>
                  <a:gd name="T6" fmla="*/ 402 w 535"/>
                  <a:gd name="T7" fmla="*/ 423 h 423"/>
                  <a:gd name="T8" fmla="*/ 0 w 535"/>
                  <a:gd name="T9" fmla="*/ 416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423">
                    <a:moveTo>
                      <a:pt x="0" y="416"/>
                    </a:moveTo>
                    <a:cubicBezTo>
                      <a:pt x="0" y="416"/>
                      <a:pt x="123" y="212"/>
                      <a:pt x="165" y="146"/>
                    </a:cubicBezTo>
                    <a:cubicBezTo>
                      <a:pt x="245" y="21"/>
                      <a:pt x="431" y="0"/>
                      <a:pt x="488" y="146"/>
                    </a:cubicBezTo>
                    <a:cubicBezTo>
                      <a:pt x="535" y="265"/>
                      <a:pt x="402" y="423"/>
                      <a:pt x="402" y="423"/>
                    </a:cubicBezTo>
                    <a:lnTo>
                      <a:pt x="0" y="416"/>
                    </a:lnTo>
                    <a:close/>
                  </a:path>
                </a:pathLst>
              </a:custGeom>
              <a:solidFill>
                <a:srgbClr val="DF0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34" name="Freeform 688"/>
              <p:cNvSpPr>
                <a:spLocks/>
              </p:cNvSpPr>
              <p:nvPr/>
            </p:nvSpPr>
            <p:spPr bwMode="auto">
              <a:xfrm>
                <a:off x="4587818" y="2643351"/>
                <a:ext cx="1141729" cy="194807"/>
              </a:xfrm>
              <a:custGeom>
                <a:avLst/>
                <a:gdLst>
                  <a:gd name="T0" fmla="*/ 0 w 528"/>
                  <a:gd name="T1" fmla="*/ 13 h 89"/>
                  <a:gd name="T2" fmla="*/ 488 w 528"/>
                  <a:gd name="T3" fmla="*/ 76 h 89"/>
                  <a:gd name="T4" fmla="*/ 523 w 528"/>
                  <a:gd name="T5" fmla="*/ 48 h 89"/>
                  <a:gd name="T6" fmla="*/ 402 w 528"/>
                  <a:gd name="T7" fmla="*/ 13 h 89"/>
                  <a:gd name="T8" fmla="*/ 0 w 528"/>
                  <a:gd name="T9" fmla="*/ 0 h 89"/>
                  <a:gd name="T10" fmla="*/ 0 w 528"/>
                  <a:gd name="T11" fmla="*/ 1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8" h="89">
                    <a:moveTo>
                      <a:pt x="0" y="13"/>
                    </a:moveTo>
                    <a:cubicBezTo>
                      <a:pt x="1" y="14"/>
                      <a:pt x="406" y="89"/>
                      <a:pt x="488" y="76"/>
                    </a:cubicBezTo>
                    <a:cubicBezTo>
                      <a:pt x="522" y="70"/>
                      <a:pt x="528" y="60"/>
                      <a:pt x="523" y="48"/>
                    </a:cubicBezTo>
                    <a:cubicBezTo>
                      <a:pt x="512" y="24"/>
                      <a:pt x="402" y="13"/>
                      <a:pt x="402" y="13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3"/>
                    </a:lnTo>
                    <a:close/>
                  </a:path>
                </a:pathLst>
              </a:custGeom>
              <a:gradFill>
                <a:gsLst>
                  <a:gs pos="0">
                    <a:srgbClr val="EE0600"/>
                  </a:gs>
                  <a:gs pos="100000">
                    <a:srgbClr val="FE735F"/>
                  </a:gs>
                </a:gsLst>
                <a:lin ang="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35" name="Freeform 689"/>
              <p:cNvSpPr>
                <a:spLocks/>
              </p:cNvSpPr>
              <p:nvPr/>
            </p:nvSpPr>
            <p:spPr bwMode="auto">
              <a:xfrm>
                <a:off x="4587818" y="2643351"/>
                <a:ext cx="1217600" cy="215119"/>
              </a:xfrm>
              <a:custGeom>
                <a:avLst/>
                <a:gdLst>
                  <a:gd name="T0" fmla="*/ 0 w 563"/>
                  <a:gd name="T1" fmla="*/ 0 h 98"/>
                  <a:gd name="T2" fmla="*/ 222 w 563"/>
                  <a:gd name="T3" fmla="*/ 43 h 98"/>
                  <a:gd name="T4" fmla="*/ 518 w 563"/>
                  <a:gd name="T5" fmla="*/ 39 h 98"/>
                  <a:gd name="T6" fmla="*/ 402 w 563"/>
                  <a:gd name="T7" fmla="*/ 0 h 98"/>
                  <a:gd name="T8" fmla="*/ 0 w 563"/>
                  <a:gd name="T9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3" h="98">
                    <a:moveTo>
                      <a:pt x="0" y="0"/>
                    </a:moveTo>
                    <a:cubicBezTo>
                      <a:pt x="0" y="0"/>
                      <a:pt x="154" y="33"/>
                      <a:pt x="222" y="43"/>
                    </a:cubicBezTo>
                    <a:cubicBezTo>
                      <a:pt x="354" y="62"/>
                      <a:pt x="563" y="98"/>
                      <a:pt x="518" y="39"/>
                    </a:cubicBezTo>
                    <a:cubicBezTo>
                      <a:pt x="503" y="19"/>
                      <a:pt x="402" y="0"/>
                      <a:pt x="40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810300"/>
                  </a:gs>
                  <a:gs pos="100000">
                    <a:srgbClr val="EE0600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36" name="Freeform 690"/>
              <p:cNvSpPr>
                <a:spLocks/>
              </p:cNvSpPr>
              <p:nvPr/>
            </p:nvSpPr>
            <p:spPr bwMode="auto">
              <a:xfrm>
                <a:off x="4637180" y="2085705"/>
                <a:ext cx="1019238" cy="501328"/>
              </a:xfrm>
              <a:custGeom>
                <a:avLst/>
                <a:gdLst>
                  <a:gd name="T0" fmla="*/ 387 w 471"/>
                  <a:gd name="T1" fmla="*/ 226 h 229"/>
                  <a:gd name="T2" fmla="*/ 393 w 471"/>
                  <a:gd name="T3" fmla="*/ 229 h 229"/>
                  <a:gd name="T4" fmla="*/ 471 w 471"/>
                  <a:gd name="T5" fmla="*/ 82 h 229"/>
                  <a:gd name="T6" fmla="*/ 148 w 471"/>
                  <a:gd name="T7" fmla="*/ 82 h 229"/>
                  <a:gd name="T8" fmla="*/ 0 w 471"/>
                  <a:gd name="T9" fmla="*/ 218 h 229"/>
                  <a:gd name="T10" fmla="*/ 387 w 471"/>
                  <a:gd name="T11" fmla="*/ 226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1" h="229">
                    <a:moveTo>
                      <a:pt x="387" y="226"/>
                    </a:moveTo>
                    <a:cubicBezTo>
                      <a:pt x="387" y="226"/>
                      <a:pt x="389" y="227"/>
                      <a:pt x="393" y="229"/>
                    </a:cubicBezTo>
                    <a:cubicBezTo>
                      <a:pt x="410" y="206"/>
                      <a:pt x="452" y="147"/>
                      <a:pt x="471" y="82"/>
                    </a:cubicBezTo>
                    <a:cubicBezTo>
                      <a:pt x="413" y="0"/>
                      <a:pt x="228" y="12"/>
                      <a:pt x="148" y="82"/>
                    </a:cubicBezTo>
                    <a:cubicBezTo>
                      <a:pt x="116" y="111"/>
                      <a:pt x="35" y="186"/>
                      <a:pt x="0" y="218"/>
                    </a:cubicBezTo>
                    <a:cubicBezTo>
                      <a:pt x="205" y="223"/>
                      <a:pt x="387" y="226"/>
                      <a:pt x="387" y="226"/>
                    </a:cubicBezTo>
                    <a:close/>
                  </a:path>
                </a:pathLst>
              </a:custGeom>
              <a:solidFill>
                <a:srgbClr val="8E0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237" name="Freeform 652"/>
              <p:cNvSpPr>
                <a:spLocks/>
              </p:cNvSpPr>
              <p:nvPr/>
            </p:nvSpPr>
            <p:spPr bwMode="auto">
              <a:xfrm>
                <a:off x="3727636" y="2542717"/>
                <a:ext cx="1909585" cy="179112"/>
              </a:xfrm>
              <a:custGeom>
                <a:avLst/>
                <a:gdLst>
                  <a:gd name="T0" fmla="*/ 883 w 883"/>
                  <a:gd name="T1" fmla="*/ 48 h 97"/>
                  <a:gd name="T2" fmla="*/ 842 w 883"/>
                  <a:gd name="T3" fmla="*/ 19 h 97"/>
                  <a:gd name="T4" fmla="*/ 9 w 883"/>
                  <a:gd name="T5" fmla="*/ 0 h 97"/>
                  <a:gd name="T6" fmla="*/ 8 w 883"/>
                  <a:gd name="T7" fmla="*/ 0 h 97"/>
                  <a:gd name="T8" fmla="*/ 0 w 883"/>
                  <a:gd name="T9" fmla="*/ 48 h 97"/>
                  <a:gd name="T10" fmla="*/ 8 w 883"/>
                  <a:gd name="T11" fmla="*/ 97 h 97"/>
                  <a:gd name="T12" fmla="*/ 9 w 883"/>
                  <a:gd name="T13" fmla="*/ 97 h 97"/>
                  <a:gd name="T14" fmla="*/ 842 w 883"/>
                  <a:gd name="T15" fmla="*/ 77 h 97"/>
                  <a:gd name="T16" fmla="*/ 883 w 883"/>
                  <a:gd name="T17" fmla="*/ 4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3" h="97">
                    <a:moveTo>
                      <a:pt x="883" y="48"/>
                    </a:moveTo>
                    <a:cubicBezTo>
                      <a:pt x="883" y="39"/>
                      <a:pt x="842" y="19"/>
                      <a:pt x="842" y="19"/>
                    </a:cubicBezTo>
                    <a:cubicBezTo>
                      <a:pt x="842" y="19"/>
                      <a:pt x="11" y="0"/>
                      <a:pt x="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1"/>
                      <a:pt x="0" y="26"/>
                      <a:pt x="0" y="48"/>
                    </a:cubicBezTo>
                    <a:cubicBezTo>
                      <a:pt x="0" y="71"/>
                      <a:pt x="4" y="95"/>
                      <a:pt x="8" y="97"/>
                    </a:cubicBezTo>
                    <a:cubicBezTo>
                      <a:pt x="9" y="97"/>
                      <a:pt x="9" y="97"/>
                      <a:pt x="9" y="97"/>
                    </a:cubicBezTo>
                    <a:cubicBezTo>
                      <a:pt x="11" y="97"/>
                      <a:pt x="842" y="77"/>
                      <a:pt x="842" y="77"/>
                    </a:cubicBezTo>
                    <a:cubicBezTo>
                      <a:pt x="842" y="77"/>
                      <a:pt x="883" y="58"/>
                      <a:pt x="883" y="48"/>
                    </a:cubicBezTo>
                    <a:close/>
                  </a:path>
                </a:pathLst>
              </a:custGeom>
              <a:gradFill>
                <a:gsLst>
                  <a:gs pos="46000">
                    <a:schemeClr val="bg1">
                      <a:alpha val="30000"/>
                    </a:schemeClr>
                  </a:gs>
                  <a:gs pos="0">
                    <a:srgbClr val="FF3E2F">
                      <a:alpha val="0"/>
                    </a:srgbClr>
                  </a:gs>
                  <a:gs pos="100000">
                    <a:srgbClr val="791104">
                      <a:alpha val="0"/>
                    </a:srgb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</p:grpSp>
        <p:sp>
          <p:nvSpPr>
            <p:cNvPr id="184" name="Freeform 723"/>
            <p:cNvSpPr>
              <a:spLocks/>
            </p:cNvSpPr>
            <p:nvPr/>
          </p:nvSpPr>
          <p:spPr bwMode="auto">
            <a:xfrm>
              <a:off x="3600209" y="3174085"/>
              <a:ext cx="1313582" cy="2120718"/>
            </a:xfrm>
            <a:custGeom>
              <a:avLst/>
              <a:gdLst>
                <a:gd name="T0" fmla="*/ 358 w 607"/>
                <a:gd name="T1" fmla="*/ 23 h 970"/>
                <a:gd name="T2" fmla="*/ 367 w 607"/>
                <a:gd name="T3" fmla="*/ 51 h 970"/>
                <a:gd name="T4" fmla="*/ 327 w 607"/>
                <a:gd name="T5" fmla="*/ 177 h 970"/>
                <a:gd name="T6" fmla="*/ 278 w 607"/>
                <a:gd name="T7" fmla="*/ 122 h 970"/>
                <a:gd name="T8" fmla="*/ 154 w 607"/>
                <a:gd name="T9" fmla="*/ 25 h 970"/>
                <a:gd name="T10" fmla="*/ 43 w 607"/>
                <a:gd name="T11" fmla="*/ 27 h 970"/>
                <a:gd name="T12" fmla="*/ 42 w 607"/>
                <a:gd name="T13" fmla="*/ 28 h 970"/>
                <a:gd name="T14" fmla="*/ 28 w 607"/>
                <a:gd name="T15" fmla="*/ 149 h 970"/>
                <a:gd name="T16" fmla="*/ 184 w 607"/>
                <a:gd name="T17" fmla="*/ 306 h 970"/>
                <a:gd name="T18" fmla="*/ 98 w 607"/>
                <a:gd name="T19" fmla="*/ 560 h 970"/>
                <a:gd name="T20" fmla="*/ 126 w 607"/>
                <a:gd name="T21" fmla="*/ 773 h 970"/>
                <a:gd name="T22" fmla="*/ 231 w 607"/>
                <a:gd name="T23" fmla="*/ 970 h 970"/>
                <a:gd name="T24" fmla="*/ 545 w 607"/>
                <a:gd name="T25" fmla="*/ 796 h 970"/>
                <a:gd name="T26" fmla="*/ 500 w 607"/>
                <a:gd name="T27" fmla="*/ 693 h 970"/>
                <a:gd name="T28" fmla="*/ 489 w 607"/>
                <a:gd name="T29" fmla="*/ 589 h 970"/>
                <a:gd name="T30" fmla="*/ 594 w 607"/>
                <a:gd name="T31" fmla="*/ 170 h 970"/>
                <a:gd name="T32" fmla="*/ 571 w 607"/>
                <a:gd name="T33" fmla="*/ 17 h 970"/>
                <a:gd name="T34" fmla="*/ 358 w 607"/>
                <a:gd name="T35" fmla="*/ 23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07" h="970">
                  <a:moveTo>
                    <a:pt x="358" y="23"/>
                  </a:moveTo>
                  <a:cubicBezTo>
                    <a:pt x="367" y="51"/>
                    <a:pt x="367" y="51"/>
                    <a:pt x="367" y="51"/>
                  </a:cubicBezTo>
                  <a:cubicBezTo>
                    <a:pt x="327" y="177"/>
                    <a:pt x="327" y="177"/>
                    <a:pt x="327" y="177"/>
                  </a:cubicBezTo>
                  <a:cubicBezTo>
                    <a:pt x="278" y="122"/>
                    <a:pt x="278" y="122"/>
                    <a:pt x="278" y="122"/>
                  </a:cubicBezTo>
                  <a:cubicBezTo>
                    <a:pt x="154" y="25"/>
                    <a:pt x="154" y="25"/>
                    <a:pt x="154" y="25"/>
                  </a:cubicBezTo>
                  <a:cubicBezTo>
                    <a:pt x="121" y="0"/>
                    <a:pt x="75" y="1"/>
                    <a:pt x="43" y="27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6" y="58"/>
                    <a:pt x="0" y="112"/>
                    <a:pt x="28" y="149"/>
                  </a:cubicBezTo>
                  <a:cubicBezTo>
                    <a:pt x="184" y="306"/>
                    <a:pt x="184" y="306"/>
                    <a:pt x="184" y="306"/>
                  </a:cubicBezTo>
                  <a:cubicBezTo>
                    <a:pt x="98" y="560"/>
                    <a:pt x="98" y="560"/>
                    <a:pt x="98" y="560"/>
                  </a:cubicBezTo>
                  <a:cubicBezTo>
                    <a:pt x="81" y="624"/>
                    <a:pt x="95" y="715"/>
                    <a:pt x="126" y="773"/>
                  </a:cubicBezTo>
                  <a:cubicBezTo>
                    <a:pt x="231" y="970"/>
                    <a:pt x="231" y="970"/>
                    <a:pt x="231" y="970"/>
                  </a:cubicBezTo>
                  <a:cubicBezTo>
                    <a:pt x="545" y="796"/>
                    <a:pt x="545" y="796"/>
                    <a:pt x="545" y="796"/>
                  </a:cubicBezTo>
                  <a:cubicBezTo>
                    <a:pt x="500" y="693"/>
                    <a:pt x="500" y="693"/>
                    <a:pt x="500" y="693"/>
                  </a:cubicBezTo>
                  <a:cubicBezTo>
                    <a:pt x="486" y="660"/>
                    <a:pt x="482" y="624"/>
                    <a:pt x="489" y="589"/>
                  </a:cubicBezTo>
                  <a:cubicBezTo>
                    <a:pt x="594" y="170"/>
                    <a:pt x="594" y="170"/>
                    <a:pt x="594" y="170"/>
                  </a:cubicBezTo>
                  <a:cubicBezTo>
                    <a:pt x="607" y="120"/>
                    <a:pt x="597" y="61"/>
                    <a:pt x="571" y="17"/>
                  </a:cubicBezTo>
                  <a:lnTo>
                    <a:pt x="358" y="23"/>
                  </a:lnTo>
                  <a:close/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5" name="Freeform 724"/>
            <p:cNvSpPr>
              <a:spLocks/>
            </p:cNvSpPr>
            <p:nvPr/>
          </p:nvSpPr>
          <p:spPr bwMode="auto">
            <a:xfrm>
              <a:off x="3689791" y="3230403"/>
              <a:ext cx="250467" cy="247432"/>
            </a:xfrm>
            <a:custGeom>
              <a:avLst/>
              <a:gdLst>
                <a:gd name="T0" fmla="*/ 83 w 116"/>
                <a:gd name="T1" fmla="*/ 13 h 113"/>
                <a:gd name="T2" fmla="*/ 23 w 116"/>
                <a:gd name="T3" fmla="*/ 14 h 113"/>
                <a:gd name="T4" fmla="*/ 22 w 116"/>
                <a:gd name="T5" fmla="*/ 15 h 113"/>
                <a:gd name="T6" fmla="*/ 15 w 116"/>
                <a:gd name="T7" fmla="*/ 80 h 113"/>
                <a:gd name="T8" fmla="*/ 38 w 116"/>
                <a:gd name="T9" fmla="*/ 104 h 113"/>
                <a:gd name="T10" fmla="*/ 70 w 116"/>
                <a:gd name="T11" fmla="*/ 103 h 113"/>
                <a:gd name="T12" fmla="*/ 107 w 116"/>
                <a:gd name="T13" fmla="*/ 62 h 113"/>
                <a:gd name="T14" fmla="*/ 104 w 116"/>
                <a:gd name="T15" fmla="*/ 30 h 113"/>
                <a:gd name="T16" fmla="*/ 83 w 116"/>
                <a:gd name="T17" fmla="*/ 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113">
                  <a:moveTo>
                    <a:pt x="83" y="13"/>
                  </a:moveTo>
                  <a:cubicBezTo>
                    <a:pt x="65" y="0"/>
                    <a:pt x="40" y="0"/>
                    <a:pt x="23" y="14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3" y="31"/>
                    <a:pt x="0" y="60"/>
                    <a:pt x="15" y="80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47" y="113"/>
                    <a:pt x="62" y="113"/>
                    <a:pt x="70" y="103"/>
                  </a:cubicBezTo>
                  <a:cubicBezTo>
                    <a:pt x="107" y="62"/>
                    <a:pt x="107" y="62"/>
                    <a:pt x="107" y="62"/>
                  </a:cubicBezTo>
                  <a:cubicBezTo>
                    <a:pt x="116" y="53"/>
                    <a:pt x="114" y="38"/>
                    <a:pt x="104" y="30"/>
                  </a:cubicBezTo>
                  <a:lnTo>
                    <a:pt x="8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6" name="矩形 1683"/>
            <p:cNvSpPr/>
            <p:nvPr/>
          </p:nvSpPr>
          <p:spPr>
            <a:xfrm rot="2691279">
              <a:off x="3597134" y="3632580"/>
              <a:ext cx="367644" cy="74617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515" h="128302">
                  <a:moveTo>
                    <a:pt x="40445" y="0"/>
                  </a:moveTo>
                  <a:lnTo>
                    <a:pt x="661515" y="0"/>
                  </a:lnTo>
                  <a:cubicBezTo>
                    <a:pt x="661532" y="31576"/>
                    <a:pt x="640617" y="63101"/>
                    <a:pt x="619681" y="101361"/>
                  </a:cubicBezTo>
                  <a:lnTo>
                    <a:pt x="0" y="128302"/>
                  </a:lnTo>
                  <a:lnTo>
                    <a:pt x="40445" y="0"/>
                  </a:lnTo>
                  <a:close/>
                </a:path>
              </a:pathLst>
            </a:custGeom>
            <a:gradFill>
              <a:gsLst>
                <a:gs pos="0">
                  <a:srgbClr val="7B480B">
                    <a:alpha val="70000"/>
                  </a:srgbClr>
                </a:gs>
                <a:gs pos="100000">
                  <a:srgbClr val="F8D5AC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87" name="Freeform 725"/>
            <p:cNvSpPr>
              <a:spLocks/>
            </p:cNvSpPr>
            <p:nvPr/>
          </p:nvSpPr>
          <p:spPr bwMode="auto">
            <a:xfrm>
              <a:off x="3490515" y="2626594"/>
              <a:ext cx="259608" cy="87709"/>
            </a:xfrm>
            <a:custGeom>
              <a:avLst/>
              <a:gdLst>
                <a:gd name="T0" fmla="*/ 120 w 120"/>
                <a:gd name="T1" fmla="*/ 0 h 40"/>
                <a:gd name="T2" fmla="*/ 26 w 120"/>
                <a:gd name="T3" fmla="*/ 0 h 40"/>
                <a:gd name="T4" fmla="*/ 0 w 120"/>
                <a:gd name="T5" fmla="*/ 7 h 40"/>
                <a:gd name="T6" fmla="*/ 38 w 120"/>
                <a:gd name="T7" fmla="*/ 40 h 40"/>
                <a:gd name="T8" fmla="*/ 120 w 120"/>
                <a:gd name="T9" fmla="*/ 40 h 40"/>
                <a:gd name="T10" fmla="*/ 120 w 120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40">
                  <a:moveTo>
                    <a:pt x="120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7" y="0"/>
                    <a:pt x="8" y="2"/>
                    <a:pt x="0" y="7"/>
                  </a:cubicBezTo>
                  <a:cubicBezTo>
                    <a:pt x="5" y="21"/>
                    <a:pt x="16" y="40"/>
                    <a:pt x="38" y="40"/>
                  </a:cubicBezTo>
                  <a:cubicBezTo>
                    <a:pt x="73" y="40"/>
                    <a:pt x="120" y="40"/>
                    <a:pt x="120" y="40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8" name="Freeform 726"/>
            <p:cNvSpPr>
              <a:spLocks/>
            </p:cNvSpPr>
            <p:nvPr/>
          </p:nvSpPr>
          <p:spPr bwMode="auto">
            <a:xfrm>
              <a:off x="3611178" y="3278412"/>
              <a:ext cx="406781" cy="750607"/>
            </a:xfrm>
            <a:custGeom>
              <a:avLst/>
              <a:gdLst>
                <a:gd name="T0" fmla="*/ 121 w 188"/>
                <a:gd name="T1" fmla="*/ 285 h 343"/>
                <a:gd name="T2" fmla="*/ 144 w 188"/>
                <a:gd name="T3" fmla="*/ 343 h 343"/>
                <a:gd name="T4" fmla="*/ 188 w 188"/>
                <a:gd name="T5" fmla="*/ 240 h 343"/>
                <a:gd name="T6" fmla="*/ 32 w 188"/>
                <a:gd name="T7" fmla="*/ 83 h 343"/>
                <a:gd name="T8" fmla="*/ 20 w 188"/>
                <a:gd name="T9" fmla="*/ 0 h 343"/>
                <a:gd name="T10" fmla="*/ 23 w 188"/>
                <a:gd name="T11" fmla="*/ 101 h 343"/>
                <a:gd name="T12" fmla="*/ 153 w 188"/>
                <a:gd name="T13" fmla="*/ 236 h 343"/>
                <a:gd name="T14" fmla="*/ 121 w 188"/>
                <a:gd name="T15" fmla="*/ 28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343">
                  <a:moveTo>
                    <a:pt x="121" y="285"/>
                  </a:moveTo>
                  <a:cubicBezTo>
                    <a:pt x="122" y="285"/>
                    <a:pt x="143" y="343"/>
                    <a:pt x="144" y="343"/>
                  </a:cubicBezTo>
                  <a:cubicBezTo>
                    <a:pt x="188" y="240"/>
                    <a:pt x="188" y="240"/>
                    <a:pt x="188" y="240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14" y="58"/>
                    <a:pt x="10" y="27"/>
                    <a:pt x="20" y="0"/>
                  </a:cubicBezTo>
                  <a:cubicBezTo>
                    <a:pt x="0" y="30"/>
                    <a:pt x="0" y="71"/>
                    <a:pt x="23" y="101"/>
                  </a:cubicBezTo>
                  <a:cubicBezTo>
                    <a:pt x="153" y="236"/>
                    <a:pt x="153" y="236"/>
                    <a:pt x="153" y="236"/>
                  </a:cubicBezTo>
                  <a:lnTo>
                    <a:pt x="121" y="285"/>
                  </a:lnTo>
                  <a:close/>
                </a:path>
              </a:pathLst>
            </a:custGeom>
            <a:solidFill>
              <a:srgbClr val="DBB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9" name="Freeform 609"/>
            <p:cNvSpPr>
              <a:spLocks/>
            </p:cNvSpPr>
            <p:nvPr/>
          </p:nvSpPr>
          <p:spPr bwMode="auto">
            <a:xfrm>
              <a:off x="4006004" y="4736689"/>
              <a:ext cx="823617" cy="624121"/>
            </a:xfrm>
            <a:custGeom>
              <a:avLst/>
              <a:gdLst>
                <a:gd name="T0" fmla="*/ 381 w 381"/>
                <a:gd name="T1" fmla="*/ 112 h 286"/>
                <a:gd name="T2" fmla="*/ 336 w 381"/>
                <a:gd name="T3" fmla="*/ 9 h 286"/>
                <a:gd name="T4" fmla="*/ 0 w 381"/>
                <a:gd name="T5" fmla="*/ 160 h 286"/>
                <a:gd name="T6" fmla="*/ 67 w 381"/>
                <a:gd name="T7" fmla="*/ 286 h 286"/>
                <a:gd name="T8" fmla="*/ 381 w 381"/>
                <a:gd name="T9" fmla="*/ 112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" h="286">
                  <a:moveTo>
                    <a:pt x="381" y="112"/>
                  </a:moveTo>
                  <a:cubicBezTo>
                    <a:pt x="336" y="9"/>
                    <a:pt x="336" y="9"/>
                    <a:pt x="336" y="9"/>
                  </a:cubicBezTo>
                  <a:cubicBezTo>
                    <a:pt x="332" y="0"/>
                    <a:pt x="0" y="160"/>
                    <a:pt x="0" y="160"/>
                  </a:cubicBezTo>
                  <a:cubicBezTo>
                    <a:pt x="67" y="286"/>
                    <a:pt x="67" y="286"/>
                    <a:pt x="67" y="286"/>
                  </a:cubicBezTo>
                  <a:lnTo>
                    <a:pt x="381" y="112"/>
                  </a:lnTo>
                  <a:close/>
                </a:path>
              </a:pathLst>
            </a:custGeom>
            <a:solidFill>
              <a:srgbClr val="ECC0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0" name="Freeform 610"/>
            <p:cNvSpPr>
              <a:spLocks/>
            </p:cNvSpPr>
            <p:nvPr/>
          </p:nvSpPr>
          <p:spPr bwMode="auto">
            <a:xfrm>
              <a:off x="3906365" y="4730227"/>
              <a:ext cx="1374827" cy="1484595"/>
            </a:xfrm>
            <a:custGeom>
              <a:avLst/>
              <a:gdLst>
                <a:gd name="T0" fmla="*/ 0 w 1504"/>
                <a:gd name="T1" fmla="*/ 508 h 1608"/>
                <a:gd name="T2" fmla="*/ 929 w 1504"/>
                <a:gd name="T3" fmla="*/ 0 h 1608"/>
                <a:gd name="T4" fmla="*/ 1504 w 1504"/>
                <a:gd name="T5" fmla="*/ 1121 h 1608"/>
                <a:gd name="T6" fmla="*/ 575 w 1504"/>
                <a:gd name="T7" fmla="*/ 1608 h 1608"/>
                <a:gd name="T8" fmla="*/ 0 w 1504"/>
                <a:gd name="T9" fmla="*/ 508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4" h="1608">
                  <a:moveTo>
                    <a:pt x="0" y="508"/>
                  </a:moveTo>
                  <a:lnTo>
                    <a:pt x="929" y="0"/>
                  </a:lnTo>
                  <a:lnTo>
                    <a:pt x="1504" y="1121"/>
                  </a:lnTo>
                  <a:lnTo>
                    <a:pt x="575" y="1608"/>
                  </a:lnTo>
                  <a:lnTo>
                    <a:pt x="0" y="5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1" name="Freeform 612"/>
            <p:cNvSpPr>
              <a:spLocks/>
            </p:cNvSpPr>
            <p:nvPr/>
          </p:nvSpPr>
          <p:spPr bwMode="auto">
            <a:xfrm>
              <a:off x="3995034" y="5037671"/>
              <a:ext cx="825446" cy="625044"/>
            </a:xfrm>
            <a:custGeom>
              <a:avLst/>
              <a:gdLst>
                <a:gd name="T0" fmla="*/ 382 w 382"/>
                <a:gd name="T1" fmla="*/ 112 h 286"/>
                <a:gd name="T2" fmla="*/ 337 w 382"/>
                <a:gd name="T3" fmla="*/ 9 h 286"/>
                <a:gd name="T4" fmla="*/ 0 w 382"/>
                <a:gd name="T5" fmla="*/ 159 h 286"/>
                <a:gd name="T6" fmla="*/ 68 w 382"/>
                <a:gd name="T7" fmla="*/ 286 h 286"/>
                <a:gd name="T8" fmla="*/ 382 w 382"/>
                <a:gd name="T9" fmla="*/ 112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286">
                  <a:moveTo>
                    <a:pt x="382" y="112"/>
                  </a:moveTo>
                  <a:cubicBezTo>
                    <a:pt x="337" y="9"/>
                    <a:pt x="337" y="9"/>
                    <a:pt x="337" y="9"/>
                  </a:cubicBezTo>
                  <a:cubicBezTo>
                    <a:pt x="333" y="0"/>
                    <a:pt x="0" y="159"/>
                    <a:pt x="0" y="159"/>
                  </a:cubicBezTo>
                  <a:cubicBezTo>
                    <a:pt x="68" y="286"/>
                    <a:pt x="68" y="286"/>
                    <a:pt x="68" y="286"/>
                  </a:cubicBezTo>
                  <a:lnTo>
                    <a:pt x="382" y="112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2" name="Freeform 613"/>
            <p:cNvSpPr>
              <a:spLocks/>
            </p:cNvSpPr>
            <p:nvPr/>
          </p:nvSpPr>
          <p:spPr bwMode="auto">
            <a:xfrm>
              <a:off x="3953900" y="4941653"/>
              <a:ext cx="1508288" cy="1328804"/>
            </a:xfrm>
            <a:custGeom>
              <a:avLst/>
              <a:gdLst>
                <a:gd name="T0" fmla="*/ 0 w 1650"/>
                <a:gd name="T1" fmla="*/ 558 h 1769"/>
                <a:gd name="T2" fmla="*/ 1019 w 1650"/>
                <a:gd name="T3" fmla="*/ 0 h 1769"/>
                <a:gd name="T4" fmla="*/ 1650 w 1650"/>
                <a:gd name="T5" fmla="*/ 1232 h 1769"/>
                <a:gd name="T6" fmla="*/ 631 w 1650"/>
                <a:gd name="T7" fmla="*/ 1769 h 1769"/>
                <a:gd name="T8" fmla="*/ 0 w 1650"/>
                <a:gd name="T9" fmla="*/ 558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0" h="1769">
                  <a:moveTo>
                    <a:pt x="0" y="558"/>
                  </a:moveTo>
                  <a:lnTo>
                    <a:pt x="1019" y="0"/>
                  </a:lnTo>
                  <a:lnTo>
                    <a:pt x="1650" y="1232"/>
                  </a:lnTo>
                  <a:lnTo>
                    <a:pt x="631" y="1769"/>
                  </a:lnTo>
                  <a:lnTo>
                    <a:pt x="0" y="558"/>
                  </a:lnTo>
                  <a:close/>
                </a:path>
              </a:pathLst>
            </a:custGeom>
            <a:solidFill>
              <a:srgbClr val="5555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3" name="Freeform 614"/>
            <p:cNvSpPr>
              <a:spLocks noEditPoints="1"/>
            </p:cNvSpPr>
            <p:nvPr/>
          </p:nvSpPr>
          <p:spPr bwMode="auto">
            <a:xfrm>
              <a:off x="4085532" y="5469754"/>
              <a:ext cx="107865" cy="109868"/>
            </a:xfrm>
            <a:custGeom>
              <a:avLst/>
              <a:gdLst>
                <a:gd name="T0" fmla="*/ 25 w 50"/>
                <a:gd name="T1" fmla="*/ 0 h 50"/>
                <a:gd name="T2" fmla="*/ 0 w 50"/>
                <a:gd name="T3" fmla="*/ 25 h 50"/>
                <a:gd name="T4" fmla="*/ 25 w 50"/>
                <a:gd name="T5" fmla="*/ 50 h 50"/>
                <a:gd name="T6" fmla="*/ 50 w 50"/>
                <a:gd name="T7" fmla="*/ 25 h 50"/>
                <a:gd name="T8" fmla="*/ 25 w 50"/>
                <a:gd name="T9" fmla="*/ 0 h 50"/>
                <a:gd name="T10" fmla="*/ 36 w 50"/>
                <a:gd name="T11" fmla="*/ 37 h 50"/>
                <a:gd name="T12" fmla="*/ 25 w 50"/>
                <a:gd name="T13" fmla="*/ 41 h 50"/>
                <a:gd name="T14" fmla="*/ 14 w 50"/>
                <a:gd name="T15" fmla="*/ 37 h 50"/>
                <a:gd name="T16" fmla="*/ 9 w 50"/>
                <a:gd name="T17" fmla="*/ 25 h 50"/>
                <a:gd name="T18" fmla="*/ 14 w 50"/>
                <a:gd name="T19" fmla="*/ 14 h 50"/>
                <a:gd name="T20" fmla="*/ 25 w 50"/>
                <a:gd name="T21" fmla="*/ 9 h 50"/>
                <a:gd name="T22" fmla="*/ 36 w 50"/>
                <a:gd name="T23" fmla="*/ 14 h 50"/>
                <a:gd name="T24" fmla="*/ 41 w 50"/>
                <a:gd name="T25" fmla="*/ 25 h 50"/>
                <a:gd name="T26" fmla="*/ 36 w 50"/>
                <a:gd name="T27" fmla="*/ 3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50">
                  <a:moveTo>
                    <a:pt x="25" y="0"/>
                  </a:moveTo>
                  <a:cubicBezTo>
                    <a:pt x="11" y="0"/>
                    <a:pt x="0" y="11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9" y="50"/>
                    <a:pt x="50" y="39"/>
                    <a:pt x="50" y="25"/>
                  </a:cubicBezTo>
                  <a:cubicBezTo>
                    <a:pt x="50" y="11"/>
                    <a:pt x="39" y="0"/>
                    <a:pt x="25" y="0"/>
                  </a:cubicBezTo>
                  <a:close/>
                  <a:moveTo>
                    <a:pt x="36" y="37"/>
                  </a:moveTo>
                  <a:cubicBezTo>
                    <a:pt x="33" y="40"/>
                    <a:pt x="29" y="41"/>
                    <a:pt x="25" y="41"/>
                  </a:cubicBezTo>
                  <a:cubicBezTo>
                    <a:pt x="20" y="41"/>
                    <a:pt x="16" y="40"/>
                    <a:pt x="14" y="37"/>
                  </a:cubicBezTo>
                  <a:cubicBezTo>
                    <a:pt x="11" y="34"/>
                    <a:pt x="9" y="30"/>
                    <a:pt x="9" y="25"/>
                  </a:cubicBezTo>
                  <a:cubicBezTo>
                    <a:pt x="9" y="21"/>
                    <a:pt x="11" y="17"/>
                    <a:pt x="14" y="14"/>
                  </a:cubicBezTo>
                  <a:cubicBezTo>
                    <a:pt x="16" y="11"/>
                    <a:pt x="20" y="9"/>
                    <a:pt x="25" y="9"/>
                  </a:cubicBezTo>
                  <a:cubicBezTo>
                    <a:pt x="29" y="9"/>
                    <a:pt x="33" y="11"/>
                    <a:pt x="36" y="14"/>
                  </a:cubicBezTo>
                  <a:cubicBezTo>
                    <a:pt x="39" y="17"/>
                    <a:pt x="41" y="21"/>
                    <a:pt x="41" y="25"/>
                  </a:cubicBezTo>
                  <a:cubicBezTo>
                    <a:pt x="41" y="30"/>
                    <a:pt x="39" y="34"/>
                    <a:pt x="36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4" name="矩形 1683"/>
            <p:cNvSpPr/>
            <p:nvPr/>
          </p:nvSpPr>
          <p:spPr>
            <a:xfrm rot="19988958">
              <a:off x="3433811" y="3592213"/>
              <a:ext cx="291776" cy="72101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101873 w 661515"/>
                <a:gd name="connsiteY0" fmla="*/ 4487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101873 w 661515"/>
                <a:gd name="connsiteY4" fmla="*/ 4487 h 128302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066" h="123974">
                  <a:moveTo>
                    <a:pt x="153269" y="8868"/>
                  </a:moveTo>
                  <a:lnTo>
                    <a:pt x="680066" y="0"/>
                  </a:lnTo>
                  <a:cubicBezTo>
                    <a:pt x="680083" y="31576"/>
                    <a:pt x="659168" y="63101"/>
                    <a:pt x="638232" y="101361"/>
                  </a:cubicBezTo>
                  <a:lnTo>
                    <a:pt x="0" y="123974"/>
                  </a:lnTo>
                  <a:cubicBezTo>
                    <a:pt x="10042" y="96813"/>
                    <a:pt x="75955" y="50688"/>
                    <a:pt x="153269" y="8868"/>
                  </a:cubicBezTo>
                  <a:close/>
                </a:path>
              </a:pathLst>
            </a:custGeom>
            <a:gradFill>
              <a:gsLst>
                <a:gs pos="0">
                  <a:srgbClr val="7B480B">
                    <a:alpha val="70000"/>
                  </a:srgbClr>
                </a:gs>
                <a:gs pos="100000">
                  <a:srgbClr val="F8D5AC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</p:grpSp>
      <p:grpSp>
        <p:nvGrpSpPr>
          <p:cNvPr id="242" name="组合 326"/>
          <p:cNvGrpSpPr/>
          <p:nvPr/>
        </p:nvGrpSpPr>
        <p:grpSpPr>
          <a:xfrm>
            <a:off x="7893729" y="1467074"/>
            <a:ext cx="4077754" cy="1061839"/>
            <a:chOff x="3724283" y="5209973"/>
            <a:chExt cx="3868772" cy="1007419"/>
          </a:xfrm>
        </p:grpSpPr>
        <p:grpSp>
          <p:nvGrpSpPr>
            <p:cNvPr id="243" name="组合 327"/>
            <p:cNvGrpSpPr/>
            <p:nvPr/>
          </p:nvGrpSpPr>
          <p:grpSpPr>
            <a:xfrm>
              <a:off x="3724283" y="5209973"/>
              <a:ext cx="1000117" cy="685402"/>
              <a:chOff x="3629024" y="5343323"/>
              <a:chExt cx="1000117" cy="685402"/>
            </a:xfrm>
          </p:grpSpPr>
          <p:sp>
            <p:nvSpPr>
              <p:cNvPr id="245" name="文本框 331"/>
              <p:cNvSpPr txBox="1"/>
              <p:nvPr/>
            </p:nvSpPr>
            <p:spPr>
              <a:xfrm>
                <a:off x="3629024" y="5343323"/>
                <a:ext cx="1000117" cy="481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700" b="1" dirty="0">
                    <a:solidFill>
                      <a:srgbClr val="FCB64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01</a:t>
                </a:r>
                <a:endParaRPr lang="zh-CN" altLang="en-US" sz="2700" b="1" dirty="0">
                  <a:solidFill>
                    <a:srgbClr val="FCB64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6" name="文本框 332"/>
              <p:cNvSpPr txBox="1"/>
              <p:nvPr/>
            </p:nvSpPr>
            <p:spPr>
              <a:xfrm>
                <a:off x="3804440" y="5765922"/>
                <a:ext cx="673100" cy="262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1200" dirty="0">
                  <a:solidFill>
                    <a:srgbClr val="FDB851"/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  <p:sp>
          <p:nvSpPr>
            <p:cNvPr id="244" name="文本框 329"/>
            <p:cNvSpPr txBox="1"/>
            <p:nvPr/>
          </p:nvSpPr>
          <p:spPr>
            <a:xfrm>
              <a:off x="4313354" y="5253782"/>
              <a:ext cx="3279701" cy="96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/>
              <a:r>
                <a:rPr lang="ru-RU" sz="2000" b="1" dirty="0" smtClean="0">
                  <a:solidFill>
                    <a:srgbClr val="FFC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Доходы </a:t>
              </a:r>
              <a:r>
                <a:rPr lang="ru-RU" sz="2000" b="1" dirty="0">
                  <a:solidFill>
                    <a:srgbClr val="FFC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на исполнение  федеральных и областных полномочий</a:t>
              </a:r>
              <a:endParaRPr lang="ru-RU" sz="2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7" name="组合 333"/>
          <p:cNvGrpSpPr/>
          <p:nvPr/>
        </p:nvGrpSpPr>
        <p:grpSpPr>
          <a:xfrm>
            <a:off x="7938119" y="2402703"/>
            <a:ext cx="3908189" cy="777481"/>
            <a:chOff x="3710778" y="5157740"/>
            <a:chExt cx="3707898" cy="737635"/>
          </a:xfrm>
        </p:grpSpPr>
        <p:grpSp>
          <p:nvGrpSpPr>
            <p:cNvPr id="248" name="组合 334"/>
            <p:cNvGrpSpPr/>
            <p:nvPr/>
          </p:nvGrpSpPr>
          <p:grpSpPr>
            <a:xfrm>
              <a:off x="3710778" y="5268211"/>
              <a:ext cx="1000117" cy="627164"/>
              <a:chOff x="3615519" y="5401561"/>
              <a:chExt cx="1000117" cy="627164"/>
            </a:xfrm>
          </p:grpSpPr>
          <p:sp>
            <p:nvSpPr>
              <p:cNvPr id="250" name="文本框 338"/>
              <p:cNvSpPr txBox="1"/>
              <p:nvPr/>
            </p:nvSpPr>
            <p:spPr>
              <a:xfrm>
                <a:off x="3615519" y="5401561"/>
                <a:ext cx="1000117" cy="481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700" b="1" dirty="0">
                    <a:solidFill>
                      <a:srgbClr val="01ACB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02</a:t>
                </a:r>
                <a:endParaRPr lang="zh-CN" altLang="en-US" sz="2700" b="1" dirty="0">
                  <a:solidFill>
                    <a:srgbClr val="01ACB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1" name="文本框 339"/>
              <p:cNvSpPr txBox="1"/>
              <p:nvPr/>
            </p:nvSpPr>
            <p:spPr>
              <a:xfrm>
                <a:off x="3804440" y="5765922"/>
                <a:ext cx="673100" cy="262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1200" dirty="0">
                  <a:solidFill>
                    <a:srgbClr val="01ACBE"/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  <p:sp>
          <p:nvSpPr>
            <p:cNvPr id="249" name="文本框 336"/>
            <p:cNvSpPr txBox="1"/>
            <p:nvPr/>
          </p:nvSpPr>
          <p:spPr>
            <a:xfrm>
              <a:off x="4425156" y="5157740"/>
              <a:ext cx="2993520" cy="480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ru-RU" altLang="zh-CN" sz="2000" b="1" kern="0" dirty="0" smtClean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Собственные доходы</a:t>
              </a:r>
              <a:endParaRPr lang="ru-RU" altLang="zh-CN" sz="2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2" name="组合 340"/>
          <p:cNvGrpSpPr/>
          <p:nvPr/>
        </p:nvGrpSpPr>
        <p:grpSpPr>
          <a:xfrm>
            <a:off x="7957894" y="3237804"/>
            <a:ext cx="4098551" cy="1323439"/>
            <a:chOff x="3724283" y="4947087"/>
            <a:chExt cx="3888504" cy="1255614"/>
          </a:xfrm>
        </p:grpSpPr>
        <p:grpSp>
          <p:nvGrpSpPr>
            <p:cNvPr id="253" name="组合 341"/>
            <p:cNvGrpSpPr/>
            <p:nvPr/>
          </p:nvGrpSpPr>
          <p:grpSpPr>
            <a:xfrm>
              <a:off x="3724283" y="5209973"/>
              <a:ext cx="1000117" cy="685402"/>
              <a:chOff x="3629024" y="5343323"/>
              <a:chExt cx="1000117" cy="685402"/>
            </a:xfrm>
          </p:grpSpPr>
          <p:sp>
            <p:nvSpPr>
              <p:cNvPr id="255" name="文本框 345"/>
              <p:cNvSpPr txBox="1"/>
              <p:nvPr/>
            </p:nvSpPr>
            <p:spPr>
              <a:xfrm>
                <a:off x="3629024" y="5343323"/>
                <a:ext cx="1000117" cy="481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700" b="1" dirty="0">
                    <a:solidFill>
                      <a:srgbClr val="E8707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03</a:t>
                </a:r>
                <a:endParaRPr lang="zh-CN" altLang="en-US" sz="2700" b="1" dirty="0">
                  <a:solidFill>
                    <a:srgbClr val="E8707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6" name="文本框 346"/>
              <p:cNvSpPr txBox="1"/>
              <p:nvPr/>
            </p:nvSpPr>
            <p:spPr>
              <a:xfrm>
                <a:off x="3804440" y="5765922"/>
                <a:ext cx="673100" cy="262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1200" dirty="0">
                  <a:solidFill>
                    <a:srgbClr val="E87071"/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  <p:sp>
          <p:nvSpPr>
            <p:cNvPr id="254" name="文本框 343"/>
            <p:cNvSpPr txBox="1"/>
            <p:nvPr/>
          </p:nvSpPr>
          <p:spPr>
            <a:xfrm>
              <a:off x="4393962" y="4947087"/>
              <a:ext cx="3218825" cy="1255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/>
              <a:r>
                <a:rPr lang="ru-RU" sz="2000" b="1" dirty="0">
                  <a:solidFill>
                    <a:srgbClr val="FF696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Расходы  на полномочия муниципального </a:t>
              </a:r>
              <a:r>
                <a:rPr lang="ru-RU" sz="2000" b="1" dirty="0" smtClean="0">
                  <a:solidFill>
                    <a:srgbClr val="FF696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округа, </a:t>
              </a:r>
              <a:endParaRPr lang="ru-RU" sz="2000" b="1" dirty="0">
                <a:solidFill>
                  <a:srgbClr val="FF6969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lvl="0" algn="just"/>
              <a:r>
                <a:rPr lang="ru-RU" sz="2000" b="1" dirty="0">
                  <a:solidFill>
                    <a:srgbClr val="FF696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источник </a:t>
              </a:r>
            </a:p>
            <a:p>
              <a:pPr lvl="0" algn="just"/>
              <a:r>
                <a:rPr lang="ru-RU" sz="2000" b="1" dirty="0">
                  <a:solidFill>
                    <a:srgbClr val="FF696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Закон № 131-ФЗ</a:t>
              </a:r>
              <a:r>
                <a:rPr lang="ru-RU" sz="2000" dirty="0">
                  <a:solidFill>
                    <a:srgbClr val="FF696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257" name="组合 347"/>
          <p:cNvGrpSpPr/>
          <p:nvPr/>
        </p:nvGrpSpPr>
        <p:grpSpPr>
          <a:xfrm>
            <a:off x="7956768" y="4458488"/>
            <a:ext cx="4014716" cy="1631215"/>
            <a:chOff x="3724283" y="5188722"/>
            <a:chExt cx="3808965" cy="1547614"/>
          </a:xfrm>
        </p:grpSpPr>
        <p:grpSp>
          <p:nvGrpSpPr>
            <p:cNvPr id="258" name="组合 348"/>
            <p:cNvGrpSpPr/>
            <p:nvPr/>
          </p:nvGrpSpPr>
          <p:grpSpPr>
            <a:xfrm>
              <a:off x="3724283" y="5209973"/>
              <a:ext cx="1000117" cy="685402"/>
              <a:chOff x="3629024" y="5343323"/>
              <a:chExt cx="1000117" cy="685402"/>
            </a:xfrm>
          </p:grpSpPr>
          <p:sp>
            <p:nvSpPr>
              <p:cNvPr id="260" name="文本框 352"/>
              <p:cNvSpPr txBox="1"/>
              <p:nvPr/>
            </p:nvSpPr>
            <p:spPr>
              <a:xfrm>
                <a:off x="3629024" y="5343323"/>
                <a:ext cx="1000117" cy="481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700" b="1" dirty="0">
                    <a:solidFill>
                      <a:srgbClr val="9055A8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04</a:t>
                </a:r>
                <a:endParaRPr lang="zh-CN" altLang="en-US" sz="2700" b="1" dirty="0">
                  <a:solidFill>
                    <a:srgbClr val="9055A8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1" name="文本框 353"/>
              <p:cNvSpPr txBox="1"/>
              <p:nvPr/>
            </p:nvSpPr>
            <p:spPr>
              <a:xfrm>
                <a:off x="3804440" y="5765922"/>
                <a:ext cx="673100" cy="262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1200" dirty="0">
                  <a:solidFill>
                    <a:srgbClr val="9055A8"/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  <p:sp>
          <p:nvSpPr>
            <p:cNvPr id="259" name="文本框 350"/>
            <p:cNvSpPr txBox="1"/>
            <p:nvPr/>
          </p:nvSpPr>
          <p:spPr>
            <a:xfrm>
              <a:off x="4425156" y="5188722"/>
              <a:ext cx="3108092" cy="1547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/>
              <a:r>
                <a:rPr lang="ru-RU" sz="2000" b="1" dirty="0" smtClean="0">
                  <a:solidFill>
                    <a:srgbClr val="4C1BD7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Расходы  на  федеральные и областные полномочия в пределах переданных средств –источник - Закон об областном бюджете</a:t>
              </a:r>
              <a:endParaRPr lang="ru-RU" sz="2000" dirty="0">
                <a:solidFill>
                  <a:srgbClr val="4C1BD7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57" y="107416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0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800" decel="100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14" descr="https://avatars.dzeninfra.ru/get-zen_doc/1704967/pub_601845a7d941687b708df5b7_6019aa143e19455d9b57b007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8079"/>
            <a:ext cx="2530730" cy="164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catherineasquithgallery.com/uploads/posts/2021-02/1613545433_95-p-kartinki-na-belom-fone-dlya-prezentatsii-1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505" y="1796679"/>
            <a:ext cx="2080862" cy="138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iranstar.com/sites/default/files/styles/project_1170x550/public/economy-arz-melal-tavarom-121.jpg?itok=eCk14Md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458" y="5061859"/>
            <a:ext cx="3013692" cy="169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media.abon-news.ru/2019/12/article_7_f0fc09c4a1.jpg?v=15773503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4790"/>
            <a:ext cx="3011591" cy="213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weblinks.ru/wp-content/uploads/2023/06/8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487" y="2897316"/>
            <a:ext cx="2473406" cy="195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Овал 62"/>
          <p:cNvSpPr/>
          <p:nvPr/>
        </p:nvSpPr>
        <p:spPr>
          <a:xfrm>
            <a:off x="1674421" y="926275"/>
            <a:ext cx="8312727" cy="5795159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733797" y="212384"/>
            <a:ext cx="8304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Участие общественности в бюджетном процессе</a:t>
            </a:r>
            <a:endParaRPr lang="ru-RU" sz="2800" b="1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5011387" y="1371815"/>
            <a:ext cx="1947553" cy="1697297"/>
            <a:chOff x="1330036" y="1621197"/>
            <a:chExt cx="1947553" cy="169729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13" name="Google Shape;1016;p24"/>
            <p:cNvGrpSpPr/>
            <p:nvPr/>
          </p:nvGrpSpPr>
          <p:grpSpPr>
            <a:xfrm>
              <a:off x="1363682" y="1621197"/>
              <a:ext cx="1842224" cy="1642537"/>
              <a:chOff x="935325" y="1333126"/>
              <a:chExt cx="2568900" cy="2736050"/>
            </a:xfrm>
          </p:grpSpPr>
          <p:sp>
            <p:nvSpPr>
              <p:cNvPr id="14" name="Google Shape;1017;p24"/>
              <p:cNvSpPr/>
              <p:nvPr/>
            </p:nvSpPr>
            <p:spPr>
              <a:xfrm>
                <a:off x="2089379" y="1333136"/>
                <a:ext cx="260700" cy="695700"/>
              </a:xfrm>
              <a:prstGeom prst="rect">
                <a:avLst/>
              </a:prstGeom>
              <a:solidFill>
                <a:schemeClr val="dk1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15" name="Google Shape;1018;p24"/>
              <p:cNvSpPr/>
              <p:nvPr/>
            </p:nvSpPr>
            <p:spPr>
              <a:xfrm>
                <a:off x="935325" y="1690475"/>
                <a:ext cx="2568900" cy="2378701"/>
              </a:xfrm>
              <a:prstGeom prst="foldedCorner">
                <a:avLst>
                  <a:gd name="adj" fmla="val 16667"/>
                </a:avLst>
              </a:prstGeom>
              <a:solidFill>
                <a:srgbClr val="E8DD00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16" name="Google Shape;1019;p24"/>
              <p:cNvSpPr/>
              <p:nvPr/>
            </p:nvSpPr>
            <p:spPr>
              <a:xfrm rot="-427991">
                <a:off x="1991139" y="1333126"/>
                <a:ext cx="260919" cy="695686"/>
              </a:xfrm>
              <a:prstGeom prst="rect">
                <a:avLst/>
              </a:prstGeom>
              <a:solidFill>
                <a:schemeClr val="accent4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330036" y="1995055"/>
              <a:ext cx="194755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Налог на доходы физических лиц</a:t>
              </a:r>
              <a:endParaRPr lang="ru-RU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7455877" y="2846334"/>
            <a:ext cx="1879675" cy="1642537"/>
            <a:chOff x="1387587" y="4176371"/>
            <a:chExt cx="1879675" cy="164253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8" name="Google Shape;1016;p24"/>
            <p:cNvGrpSpPr/>
            <p:nvPr/>
          </p:nvGrpSpPr>
          <p:grpSpPr>
            <a:xfrm>
              <a:off x="1425038" y="4176371"/>
              <a:ext cx="1842224" cy="1642537"/>
              <a:chOff x="935325" y="1333126"/>
              <a:chExt cx="2568900" cy="2736050"/>
            </a:xfrm>
          </p:grpSpPr>
          <p:sp>
            <p:nvSpPr>
              <p:cNvPr id="9" name="Google Shape;1017;p24"/>
              <p:cNvSpPr/>
              <p:nvPr/>
            </p:nvSpPr>
            <p:spPr>
              <a:xfrm>
                <a:off x="2089379" y="1333136"/>
                <a:ext cx="260700" cy="695700"/>
              </a:xfrm>
              <a:prstGeom prst="rect">
                <a:avLst/>
              </a:prstGeom>
              <a:solidFill>
                <a:schemeClr val="dk1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10" name="Google Shape;1018;p24"/>
              <p:cNvSpPr/>
              <p:nvPr/>
            </p:nvSpPr>
            <p:spPr>
              <a:xfrm>
                <a:off x="935325" y="1690475"/>
                <a:ext cx="2568900" cy="2378701"/>
              </a:xfrm>
              <a:prstGeom prst="foldedCorner">
                <a:avLst>
                  <a:gd name="adj" fmla="val 16667"/>
                </a:avLst>
              </a:prstGeom>
              <a:solidFill>
                <a:srgbClr val="B7EEFF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11" name="Google Shape;1019;p24"/>
              <p:cNvSpPr/>
              <p:nvPr/>
            </p:nvSpPr>
            <p:spPr>
              <a:xfrm rot="-427991">
                <a:off x="1991139" y="1333126"/>
                <a:ext cx="260919" cy="695686"/>
              </a:xfrm>
              <a:prstGeom prst="rect">
                <a:avLst/>
              </a:prstGeom>
              <a:solidFill>
                <a:schemeClr val="accent4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387587" y="4655128"/>
              <a:ext cx="18068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Транспортный налог</a:t>
              </a:r>
              <a:endParaRPr lang="ru-RU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171640" y="4760952"/>
            <a:ext cx="1842224" cy="1642537"/>
            <a:chOff x="8037614" y="1597448"/>
            <a:chExt cx="1842224" cy="164253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17" name="Google Shape;1016;p24"/>
            <p:cNvGrpSpPr/>
            <p:nvPr/>
          </p:nvGrpSpPr>
          <p:grpSpPr>
            <a:xfrm>
              <a:off x="8037614" y="1597448"/>
              <a:ext cx="1842224" cy="1642537"/>
              <a:chOff x="935325" y="1333126"/>
              <a:chExt cx="2568900" cy="2736050"/>
            </a:xfrm>
          </p:grpSpPr>
          <p:sp>
            <p:nvSpPr>
              <p:cNvPr id="18" name="Google Shape;1017;p24"/>
              <p:cNvSpPr/>
              <p:nvPr/>
            </p:nvSpPr>
            <p:spPr>
              <a:xfrm>
                <a:off x="2089379" y="1333136"/>
                <a:ext cx="260700" cy="695700"/>
              </a:xfrm>
              <a:prstGeom prst="rect">
                <a:avLst/>
              </a:prstGeom>
              <a:solidFill>
                <a:schemeClr val="dk1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19" name="Google Shape;1018;p24"/>
              <p:cNvSpPr/>
              <p:nvPr/>
            </p:nvSpPr>
            <p:spPr>
              <a:xfrm>
                <a:off x="935325" y="1690475"/>
                <a:ext cx="2568900" cy="2378701"/>
              </a:xfrm>
              <a:prstGeom prst="foldedCorner">
                <a:avLst>
                  <a:gd name="adj" fmla="val 16667"/>
                </a:avLst>
              </a:prstGeom>
              <a:solidFill>
                <a:srgbClr val="FF5050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20" name="Google Shape;1019;p24"/>
              <p:cNvSpPr/>
              <p:nvPr/>
            </p:nvSpPr>
            <p:spPr>
              <a:xfrm rot="-427991">
                <a:off x="1991139" y="1333126"/>
                <a:ext cx="260919" cy="695686"/>
              </a:xfrm>
              <a:prstGeom prst="rect">
                <a:avLst/>
              </a:prstGeom>
              <a:solidFill>
                <a:schemeClr val="accent4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8170223" y="2125683"/>
              <a:ext cx="15200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Земельный налог</a:t>
              </a:r>
              <a:endParaRPr lang="ru-RU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4" name="Прямоугольник 63"/>
          <p:cNvSpPr/>
          <p:nvPr/>
        </p:nvSpPr>
        <p:spPr>
          <a:xfrm>
            <a:off x="1235033" y="920775"/>
            <a:ext cx="10034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Налогоплательщик помогает формировать доходную часть бюджета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966" y="149835"/>
            <a:ext cx="585267" cy="585267"/>
          </a:xfrm>
          <a:prstGeom prst="rect">
            <a:avLst/>
          </a:prstGeom>
        </p:spPr>
      </p:pic>
      <p:grpSp>
        <p:nvGrpSpPr>
          <p:cNvPr id="36" name="Группа 35"/>
          <p:cNvGrpSpPr/>
          <p:nvPr/>
        </p:nvGrpSpPr>
        <p:grpSpPr>
          <a:xfrm>
            <a:off x="2569643" y="2790758"/>
            <a:ext cx="1842224" cy="1697599"/>
            <a:chOff x="8108867" y="4233770"/>
            <a:chExt cx="1842224" cy="169759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37" name="Google Shape;1016;p24"/>
            <p:cNvGrpSpPr/>
            <p:nvPr/>
          </p:nvGrpSpPr>
          <p:grpSpPr>
            <a:xfrm>
              <a:off x="8108867" y="4233770"/>
              <a:ext cx="1842224" cy="1642537"/>
              <a:chOff x="935325" y="1333126"/>
              <a:chExt cx="2568900" cy="2736050"/>
            </a:xfrm>
          </p:grpSpPr>
          <p:sp>
            <p:nvSpPr>
              <p:cNvPr id="39" name="Google Shape;1017;p24"/>
              <p:cNvSpPr/>
              <p:nvPr/>
            </p:nvSpPr>
            <p:spPr>
              <a:xfrm>
                <a:off x="2089379" y="1333136"/>
                <a:ext cx="260700" cy="695700"/>
              </a:xfrm>
              <a:prstGeom prst="rect">
                <a:avLst/>
              </a:prstGeom>
              <a:solidFill>
                <a:schemeClr val="dk1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40" name="Google Shape;1018;p24"/>
              <p:cNvSpPr/>
              <p:nvPr/>
            </p:nvSpPr>
            <p:spPr>
              <a:xfrm>
                <a:off x="935325" y="1690475"/>
                <a:ext cx="2568900" cy="2378701"/>
              </a:xfrm>
              <a:prstGeom prst="foldedCorner">
                <a:avLst>
                  <a:gd name="adj" fmla="val 16667"/>
                </a:avLst>
              </a:prstGeom>
              <a:solidFill>
                <a:srgbClr val="666633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41" name="Google Shape;1019;p24"/>
              <p:cNvSpPr/>
              <p:nvPr/>
            </p:nvSpPr>
            <p:spPr>
              <a:xfrm rot="-427991">
                <a:off x="1991139" y="1333126"/>
                <a:ext cx="260919" cy="695686"/>
              </a:xfrm>
              <a:prstGeom prst="rect">
                <a:avLst/>
              </a:prstGeom>
              <a:solidFill>
                <a:schemeClr val="accent4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8217876" y="4607930"/>
              <a:ext cx="161504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Налог на имущество физических лиц</a:t>
              </a:r>
              <a:endPara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146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2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Бухгалтерские услуги и заполнение налоговых деклараций 3-НДФЛ в городе Бор - н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277" y="4591049"/>
            <a:ext cx="3821723" cy="214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i?id=df4fad7373878ca43d898b8b048bd1636ba4cb7a-11908978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0"/>
            <a:ext cx="4067175" cy="205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avatars.mds.yandex.net/i?id=8c95a185d5d0c8fa9b9d566e7512d1b24fae2bf6-11374488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07" y="655027"/>
            <a:ext cx="3106615" cy="203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thumbs.dreamstime.com/b/d-thumbs-%D0%B2%D0%B2%D0%B5%D1%80%D1%85-%D0%BF%D0%BE-%D0%BA%D0%BE%D0%BD%D1%86%D0%B5%D0%BF%D1%86%D0%B8%D0%B8-%D0%B5-%D0%B0-6552487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8221"/>
            <a:ext cx="1469779" cy="146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xn-----7kcbekeiftdh9amwkb4d2o.xn--p1ai/wp-content/uploads/2020/01/vklad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07" y="803128"/>
            <a:ext cx="2816158" cy="198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47836" y="0"/>
            <a:ext cx="7811589" cy="712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Доходы бюджета</a:t>
            </a:r>
            <a:endParaRPr lang="ru-RU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91832" y="1403249"/>
            <a:ext cx="11507191" cy="4465532"/>
            <a:chOff x="178959" y="1280198"/>
            <a:chExt cx="9430069" cy="3479255"/>
          </a:xfrm>
        </p:grpSpPr>
        <p:grpSp>
          <p:nvGrpSpPr>
            <p:cNvPr id="5" name="Google Shape;193;p22"/>
            <p:cNvGrpSpPr/>
            <p:nvPr/>
          </p:nvGrpSpPr>
          <p:grpSpPr>
            <a:xfrm>
              <a:off x="5961825" y="3083396"/>
              <a:ext cx="3647203" cy="1384500"/>
              <a:chOff x="6038025" y="2737711"/>
              <a:chExt cx="3647203" cy="1384500"/>
            </a:xfrm>
          </p:grpSpPr>
          <p:cxnSp>
            <p:nvCxnSpPr>
              <p:cNvPr id="29" name="Google Shape;194;p22"/>
              <p:cNvCxnSpPr/>
              <p:nvPr/>
            </p:nvCxnSpPr>
            <p:spPr>
              <a:xfrm>
                <a:off x="6038025" y="3312550"/>
                <a:ext cx="582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DCDC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30" name="Google Shape;195;p22"/>
              <p:cNvSpPr txBox="1"/>
              <p:nvPr/>
            </p:nvSpPr>
            <p:spPr>
              <a:xfrm>
                <a:off x="6669682" y="2737711"/>
                <a:ext cx="3015546" cy="138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/>
                <a:r>
                  <a:rPr lang="ru-RU" sz="1600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Безвозмездные поступления</a:t>
                </a:r>
                <a:r>
                  <a:rPr lang="ru-RU" sz="16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- это поступающие в бюджет денежные средства из других бюджетов бюджетной системы РФ, а так же перечисления от  физических и юридических лиц</a:t>
                </a:r>
                <a:endParaRPr lang="ru-RU" sz="16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Google Shape;196;p22"/>
              <p:cNvSpPr/>
              <p:nvPr/>
            </p:nvSpPr>
            <p:spPr>
              <a:xfrm>
                <a:off x="6375368" y="3127131"/>
                <a:ext cx="293016" cy="329583"/>
              </a:xfrm>
              <a:prstGeom prst="ellipse">
                <a:avLst/>
              </a:prstGeom>
              <a:solidFill>
                <a:srgbClr val="00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97;p22"/>
              <p:cNvSpPr txBox="1"/>
              <p:nvPr/>
            </p:nvSpPr>
            <p:spPr>
              <a:xfrm>
                <a:off x="6340626" y="3080871"/>
                <a:ext cx="376417" cy="5736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b="1" dirty="0">
                    <a:solidFill>
                      <a:schemeClr val="lt1"/>
                    </a:solidFill>
                    <a:latin typeface="Calibri" panose="020F0502020204030204" pitchFamily="34" charset="0"/>
                    <a:ea typeface="Bebas Neue"/>
                    <a:cs typeface="Calibri" panose="020F0502020204030204" pitchFamily="34" charset="0"/>
                    <a:sym typeface="Bebas Neue"/>
                  </a:rPr>
                  <a:t>3</a:t>
                </a:r>
                <a:endParaRPr b="1" dirty="0">
                  <a:solidFill>
                    <a:schemeClr val="lt1"/>
                  </a:solidFill>
                  <a:latin typeface="Calibri" panose="020F0502020204030204" pitchFamily="34" charset="0"/>
                  <a:ea typeface="Bebas Neue"/>
                  <a:cs typeface="Calibri" panose="020F0502020204030204" pitchFamily="34" charset="0"/>
                  <a:sym typeface="Bebas Neue"/>
                </a:endParaRPr>
              </a:p>
            </p:txBody>
          </p:sp>
        </p:grpSp>
        <p:grpSp>
          <p:nvGrpSpPr>
            <p:cNvPr id="6" name="Google Shape;198;p22"/>
            <p:cNvGrpSpPr/>
            <p:nvPr/>
          </p:nvGrpSpPr>
          <p:grpSpPr>
            <a:xfrm>
              <a:off x="178959" y="2353264"/>
              <a:ext cx="3375891" cy="2406189"/>
              <a:chOff x="255159" y="2025234"/>
              <a:chExt cx="3375891" cy="2406189"/>
            </a:xfrm>
          </p:grpSpPr>
          <p:sp>
            <p:nvSpPr>
              <p:cNvPr id="25" name="Google Shape;199;p22"/>
              <p:cNvSpPr txBox="1"/>
              <p:nvPr/>
            </p:nvSpPr>
            <p:spPr>
              <a:xfrm>
                <a:off x="255159" y="2025234"/>
                <a:ext cx="2491329" cy="2406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u="sng" dirty="0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Неналоговые доходы</a:t>
                </a:r>
                <a:r>
                  <a:rPr lang="ru-RU" sz="1600" b="1" dirty="0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— это поступления, генерируемые общественным (государственным или муниципальным) имуществом, поступления по операциям от прямого предоставления государством различных услуг и продажи товаров, а также платежи штрафного характера</a:t>
                </a:r>
                <a:endParaRPr lang="ru-RU" sz="1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6" name="Google Shape;200;p22"/>
              <p:cNvCxnSpPr/>
              <p:nvPr/>
            </p:nvCxnSpPr>
            <p:spPr>
              <a:xfrm rot="10800000">
                <a:off x="2587350" y="2536350"/>
                <a:ext cx="1043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E0C74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27" name="Google Shape;201;p22"/>
              <p:cNvSpPr/>
              <p:nvPr/>
            </p:nvSpPr>
            <p:spPr>
              <a:xfrm>
                <a:off x="2503194" y="2292262"/>
                <a:ext cx="369806" cy="334383"/>
              </a:xfrm>
              <a:prstGeom prst="ellipse">
                <a:avLst/>
              </a:prstGeom>
              <a:solidFill>
                <a:srgbClr val="FE0C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02;p22"/>
              <p:cNvSpPr txBox="1"/>
              <p:nvPr/>
            </p:nvSpPr>
            <p:spPr>
              <a:xfrm>
                <a:off x="2498492" y="2244226"/>
                <a:ext cx="393973" cy="3916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b="1" dirty="0">
                    <a:solidFill>
                      <a:schemeClr val="lt1"/>
                    </a:solidFill>
                    <a:latin typeface="Calibri" panose="020F0502020204030204" pitchFamily="34" charset="0"/>
                    <a:ea typeface="Bebas Neue"/>
                    <a:cs typeface="Calibri" panose="020F0502020204030204" pitchFamily="34" charset="0"/>
                    <a:sym typeface="Bebas Neue"/>
                  </a:rPr>
                  <a:t>2</a:t>
                </a:r>
                <a:endParaRPr b="1" dirty="0">
                  <a:solidFill>
                    <a:schemeClr val="lt1"/>
                  </a:solidFill>
                  <a:latin typeface="Calibri" panose="020F0502020204030204" pitchFamily="34" charset="0"/>
                  <a:ea typeface="Bebas Neue"/>
                  <a:cs typeface="Calibri" panose="020F0502020204030204" pitchFamily="34" charset="0"/>
                  <a:sym typeface="Bebas Neue"/>
                </a:endParaRPr>
              </a:p>
            </p:txBody>
          </p:sp>
        </p:grpSp>
        <p:grpSp>
          <p:nvGrpSpPr>
            <p:cNvPr id="7" name="Google Shape;203;p22"/>
            <p:cNvGrpSpPr/>
            <p:nvPr/>
          </p:nvGrpSpPr>
          <p:grpSpPr>
            <a:xfrm>
              <a:off x="4831900" y="1280198"/>
              <a:ext cx="4611688" cy="1702236"/>
              <a:chOff x="4908100" y="899203"/>
              <a:chExt cx="4611688" cy="1702236"/>
            </a:xfrm>
          </p:grpSpPr>
          <p:cxnSp>
            <p:nvCxnSpPr>
              <p:cNvPr id="21" name="Google Shape;204;p22"/>
              <p:cNvCxnSpPr/>
              <p:nvPr/>
            </p:nvCxnSpPr>
            <p:spPr>
              <a:xfrm>
                <a:off x="4908100" y="1593250"/>
                <a:ext cx="1715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22" name="Google Shape;205;p22"/>
              <p:cNvSpPr txBox="1"/>
              <p:nvPr/>
            </p:nvSpPr>
            <p:spPr>
              <a:xfrm>
                <a:off x="6445850" y="899203"/>
                <a:ext cx="3073938" cy="17022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Налоговые доходы</a:t>
                </a:r>
                <a:r>
                  <a:rPr lang="ru-RU" sz="16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- это доходы от уплаты налогов, установленных Налоговым кодексом  Российской Федерации (федеральные, региональные и местные налоги и сборы, специальные налоговые режимы)</a:t>
                </a:r>
                <a:endParaRPr lang="ru-RU" sz="16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Google Shape;206;p22"/>
              <p:cNvSpPr/>
              <p:nvPr/>
            </p:nvSpPr>
            <p:spPr>
              <a:xfrm>
                <a:off x="6386162" y="1363772"/>
                <a:ext cx="269462" cy="367932"/>
              </a:xfrm>
              <a:prstGeom prst="ellipse">
                <a:avLst/>
              </a:prstGeom>
              <a:solidFill>
                <a:srgbClr val="4AE4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07;p22"/>
              <p:cNvSpPr txBox="1"/>
              <p:nvPr/>
            </p:nvSpPr>
            <p:spPr>
              <a:xfrm>
                <a:off x="6422284" y="1335013"/>
                <a:ext cx="247500" cy="31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Calibri" panose="020F0502020204030204" pitchFamily="34" charset="0"/>
                    <a:ea typeface="Bebas Neue"/>
                    <a:cs typeface="Calibri" panose="020F0502020204030204" pitchFamily="34" charset="0"/>
                    <a:sym typeface="Bebas Neue"/>
                  </a:rPr>
                  <a:t>1</a:t>
                </a:r>
                <a:endParaRPr b="1" dirty="0">
                  <a:solidFill>
                    <a:schemeClr val="dk1"/>
                  </a:solidFill>
                  <a:latin typeface="Calibri" panose="020F0502020204030204" pitchFamily="34" charset="0"/>
                  <a:ea typeface="Bebas Neue"/>
                  <a:cs typeface="Calibri" panose="020F0502020204030204" pitchFamily="34" charset="0"/>
                  <a:sym typeface="Bebas Neue"/>
                </a:endParaRPr>
              </a:p>
            </p:txBody>
          </p:sp>
        </p:grpSp>
        <p:grpSp>
          <p:nvGrpSpPr>
            <p:cNvPr id="8" name="Google Shape;208;p22"/>
            <p:cNvGrpSpPr/>
            <p:nvPr/>
          </p:nvGrpSpPr>
          <p:grpSpPr>
            <a:xfrm>
              <a:off x="2738394" y="1479150"/>
              <a:ext cx="3514811" cy="3252003"/>
              <a:chOff x="2991269" y="1153325"/>
              <a:chExt cx="3514811" cy="3252003"/>
            </a:xfrm>
          </p:grpSpPr>
          <p:sp>
            <p:nvSpPr>
              <p:cNvPr id="13" name="Google Shape;209;p22"/>
              <p:cNvSpPr/>
              <p:nvPr/>
            </p:nvSpPr>
            <p:spPr>
              <a:xfrm>
                <a:off x="3477586" y="2585458"/>
                <a:ext cx="2541910" cy="950456"/>
              </a:xfrm>
              <a:custGeom>
                <a:avLst/>
                <a:gdLst/>
                <a:ahLst/>
                <a:cxnLst/>
                <a:rect l="l" t="t" r="r" b="b"/>
                <a:pathLst>
                  <a:path w="126826" h="43529" extrusionOk="0">
                    <a:moveTo>
                      <a:pt x="0" y="20002"/>
                    </a:moveTo>
                    <a:lnTo>
                      <a:pt x="63389" y="43529"/>
                    </a:lnTo>
                    <a:lnTo>
                      <a:pt x="126826" y="19907"/>
                    </a:lnTo>
                    <a:lnTo>
                      <a:pt x="6358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4" name="Google Shape;210;p22"/>
              <p:cNvSpPr/>
              <p:nvPr/>
            </p:nvSpPr>
            <p:spPr>
              <a:xfrm>
                <a:off x="2991269" y="3020977"/>
                <a:ext cx="1758228" cy="1384350"/>
              </a:xfrm>
              <a:custGeom>
                <a:avLst/>
                <a:gdLst/>
                <a:ahLst/>
                <a:cxnLst/>
                <a:rect l="l" t="t" r="r" b="b"/>
                <a:pathLst>
                  <a:path w="87725" h="63817" extrusionOk="0">
                    <a:moveTo>
                      <a:pt x="24288" y="0"/>
                    </a:moveTo>
                    <a:lnTo>
                      <a:pt x="0" y="29908"/>
                    </a:lnTo>
                    <a:lnTo>
                      <a:pt x="87725" y="63817"/>
                    </a:lnTo>
                    <a:lnTo>
                      <a:pt x="87725" y="42291"/>
                    </a:lnTo>
                    <a:lnTo>
                      <a:pt x="87725" y="23526"/>
                    </a:lnTo>
                    <a:close/>
                  </a:path>
                </a:pathLst>
              </a:custGeom>
              <a:solidFill>
                <a:srgbClr val="00DCDC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</p:sp>
          <p:sp>
            <p:nvSpPr>
              <p:cNvPr id="15" name="Google Shape;211;p22"/>
              <p:cNvSpPr/>
              <p:nvPr/>
            </p:nvSpPr>
            <p:spPr>
              <a:xfrm flipH="1">
                <a:off x="4747852" y="3020977"/>
                <a:ext cx="1758228" cy="1384350"/>
              </a:xfrm>
              <a:custGeom>
                <a:avLst/>
                <a:gdLst/>
                <a:ahLst/>
                <a:cxnLst/>
                <a:rect l="l" t="t" r="r" b="b"/>
                <a:pathLst>
                  <a:path w="87725" h="63817" extrusionOk="0">
                    <a:moveTo>
                      <a:pt x="24288" y="0"/>
                    </a:moveTo>
                    <a:lnTo>
                      <a:pt x="0" y="29908"/>
                    </a:lnTo>
                    <a:lnTo>
                      <a:pt x="87725" y="63817"/>
                    </a:lnTo>
                    <a:lnTo>
                      <a:pt x="87725" y="42291"/>
                    </a:lnTo>
                    <a:lnTo>
                      <a:pt x="87725" y="23526"/>
                    </a:lnTo>
                    <a:close/>
                  </a:path>
                </a:pathLst>
              </a:custGeom>
              <a:solidFill>
                <a:srgbClr val="00DCDC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</p:sp>
          <p:sp>
            <p:nvSpPr>
              <p:cNvPr id="16" name="Google Shape;212;p22"/>
              <p:cNvSpPr/>
              <p:nvPr/>
            </p:nvSpPr>
            <p:spPr>
              <a:xfrm>
                <a:off x="3969199" y="2001324"/>
                <a:ext cx="1565850" cy="585863"/>
              </a:xfrm>
              <a:custGeom>
                <a:avLst/>
                <a:gdLst/>
                <a:ahLst/>
                <a:cxnLst/>
                <a:rect l="l" t="t" r="r" b="b"/>
                <a:pathLst>
                  <a:path w="24053" h="8150" extrusionOk="0">
                    <a:moveTo>
                      <a:pt x="0" y="3827"/>
                    </a:moveTo>
                    <a:lnTo>
                      <a:pt x="11976" y="8150"/>
                    </a:lnTo>
                    <a:lnTo>
                      <a:pt x="24053" y="3827"/>
                    </a:lnTo>
                    <a:lnTo>
                      <a:pt x="121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7" name="Google Shape;213;p22"/>
              <p:cNvSpPr/>
              <p:nvPr/>
            </p:nvSpPr>
            <p:spPr>
              <a:xfrm>
                <a:off x="3563255" y="2275837"/>
                <a:ext cx="1189300" cy="1015326"/>
              </a:xfrm>
              <a:custGeom>
                <a:avLst/>
                <a:gdLst/>
                <a:ahLst/>
                <a:cxnLst/>
                <a:rect l="l" t="t" r="r" b="b"/>
                <a:pathLst>
                  <a:path w="18238" h="14114" extrusionOk="0">
                    <a:moveTo>
                      <a:pt x="6262" y="0"/>
                    </a:moveTo>
                    <a:lnTo>
                      <a:pt x="18238" y="4324"/>
                    </a:lnTo>
                    <a:lnTo>
                      <a:pt x="18238" y="14114"/>
                    </a:lnTo>
                    <a:lnTo>
                      <a:pt x="0" y="7554"/>
                    </a:lnTo>
                    <a:close/>
                  </a:path>
                </a:pathLst>
              </a:custGeom>
              <a:solidFill>
                <a:srgbClr val="FE0C74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</p:sp>
          <p:sp>
            <p:nvSpPr>
              <p:cNvPr id="18" name="Google Shape;214;p22"/>
              <p:cNvSpPr/>
              <p:nvPr/>
            </p:nvSpPr>
            <p:spPr>
              <a:xfrm flipH="1">
                <a:off x="4749365" y="2275837"/>
                <a:ext cx="1189300" cy="1015326"/>
              </a:xfrm>
              <a:custGeom>
                <a:avLst/>
                <a:gdLst/>
                <a:ahLst/>
                <a:cxnLst/>
                <a:rect l="l" t="t" r="r" b="b"/>
                <a:pathLst>
                  <a:path w="18238" h="14114" extrusionOk="0">
                    <a:moveTo>
                      <a:pt x="6262" y="0"/>
                    </a:moveTo>
                    <a:lnTo>
                      <a:pt x="18238" y="4324"/>
                    </a:lnTo>
                    <a:lnTo>
                      <a:pt x="18238" y="14114"/>
                    </a:lnTo>
                    <a:lnTo>
                      <a:pt x="0" y="7554"/>
                    </a:lnTo>
                    <a:close/>
                  </a:path>
                </a:pathLst>
              </a:custGeom>
              <a:solidFill>
                <a:srgbClr val="FE0C74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</p:sp>
          <p:sp>
            <p:nvSpPr>
              <p:cNvPr id="19" name="Google Shape;215;p22"/>
              <p:cNvSpPr/>
              <p:nvPr/>
            </p:nvSpPr>
            <p:spPr>
              <a:xfrm>
                <a:off x="4059061" y="1153325"/>
                <a:ext cx="693508" cy="1201140"/>
              </a:xfrm>
              <a:custGeom>
                <a:avLst/>
                <a:gdLst/>
                <a:ahLst/>
                <a:cxnLst/>
                <a:rect l="l" t="t" r="r" b="b"/>
                <a:pathLst>
                  <a:path w="10635" h="16697" extrusionOk="0">
                    <a:moveTo>
                      <a:pt x="10635" y="0"/>
                    </a:moveTo>
                    <a:lnTo>
                      <a:pt x="0" y="12722"/>
                    </a:lnTo>
                    <a:lnTo>
                      <a:pt x="10635" y="16697"/>
                    </a:lnTo>
                    <a:close/>
                  </a:path>
                </a:pathLst>
              </a:custGeom>
              <a:solidFill>
                <a:srgbClr val="4AE426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</p:sp>
          <p:sp>
            <p:nvSpPr>
              <p:cNvPr id="20" name="Google Shape;216;p22"/>
              <p:cNvSpPr/>
              <p:nvPr/>
            </p:nvSpPr>
            <p:spPr>
              <a:xfrm flipH="1">
                <a:off x="4749350" y="1153325"/>
                <a:ext cx="693508" cy="1201140"/>
              </a:xfrm>
              <a:custGeom>
                <a:avLst/>
                <a:gdLst/>
                <a:ahLst/>
                <a:cxnLst/>
                <a:rect l="l" t="t" r="r" b="b"/>
                <a:pathLst>
                  <a:path w="10635" h="16697" extrusionOk="0">
                    <a:moveTo>
                      <a:pt x="10635" y="0"/>
                    </a:moveTo>
                    <a:lnTo>
                      <a:pt x="0" y="12722"/>
                    </a:lnTo>
                    <a:lnTo>
                      <a:pt x="10635" y="16697"/>
                    </a:lnTo>
                    <a:close/>
                  </a:path>
                </a:pathLst>
              </a:custGeom>
              <a:solidFill>
                <a:srgbClr val="4AE426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</p:sp>
        </p:grpSp>
        <p:grpSp>
          <p:nvGrpSpPr>
            <p:cNvPr id="9" name="Google Shape;223;p22"/>
            <p:cNvGrpSpPr/>
            <p:nvPr/>
          </p:nvGrpSpPr>
          <p:grpSpPr>
            <a:xfrm>
              <a:off x="2738394" y="1460646"/>
              <a:ext cx="1758227" cy="3238122"/>
              <a:chOff x="2991269" y="1134821"/>
              <a:chExt cx="1758227" cy="3238122"/>
            </a:xfrm>
          </p:grpSpPr>
          <p:sp>
            <p:nvSpPr>
              <p:cNvPr id="10" name="Google Shape;224;p22"/>
              <p:cNvSpPr/>
              <p:nvPr/>
            </p:nvSpPr>
            <p:spPr>
              <a:xfrm>
                <a:off x="2991269" y="2988593"/>
                <a:ext cx="1758227" cy="1384350"/>
              </a:xfrm>
              <a:custGeom>
                <a:avLst/>
                <a:gdLst/>
                <a:ahLst/>
                <a:cxnLst/>
                <a:rect l="l" t="t" r="r" b="b"/>
                <a:pathLst>
                  <a:path w="87725" h="63817" extrusionOk="0">
                    <a:moveTo>
                      <a:pt x="24288" y="0"/>
                    </a:moveTo>
                    <a:lnTo>
                      <a:pt x="0" y="29908"/>
                    </a:lnTo>
                    <a:lnTo>
                      <a:pt x="87725" y="63817"/>
                    </a:lnTo>
                    <a:lnTo>
                      <a:pt x="87725" y="42291"/>
                    </a:lnTo>
                    <a:lnTo>
                      <a:pt x="87725" y="23526"/>
                    </a:lnTo>
                    <a:close/>
                  </a:path>
                </a:pathLst>
              </a:custGeom>
              <a:solidFill>
                <a:srgbClr val="00DCDC">
                  <a:alpha val="12850"/>
                </a:srgbClr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</p:sp>
          <p:sp>
            <p:nvSpPr>
              <p:cNvPr id="11" name="Google Shape;225;p22"/>
              <p:cNvSpPr/>
              <p:nvPr/>
            </p:nvSpPr>
            <p:spPr>
              <a:xfrm>
                <a:off x="3534059" y="2266585"/>
                <a:ext cx="1189300" cy="1015326"/>
              </a:xfrm>
              <a:custGeom>
                <a:avLst/>
                <a:gdLst/>
                <a:ahLst/>
                <a:cxnLst/>
                <a:rect l="l" t="t" r="r" b="b"/>
                <a:pathLst>
                  <a:path w="18238" h="14114" extrusionOk="0">
                    <a:moveTo>
                      <a:pt x="6262" y="0"/>
                    </a:moveTo>
                    <a:lnTo>
                      <a:pt x="18238" y="4324"/>
                    </a:lnTo>
                    <a:lnTo>
                      <a:pt x="18238" y="14114"/>
                    </a:lnTo>
                    <a:lnTo>
                      <a:pt x="0" y="7554"/>
                    </a:lnTo>
                    <a:close/>
                  </a:path>
                </a:pathLst>
              </a:custGeom>
              <a:solidFill>
                <a:srgbClr val="FE0C74">
                  <a:alpha val="12850"/>
                </a:srgbClr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</p:sp>
          <p:sp>
            <p:nvSpPr>
              <p:cNvPr id="12" name="Google Shape;226;p22"/>
              <p:cNvSpPr/>
              <p:nvPr/>
            </p:nvSpPr>
            <p:spPr>
              <a:xfrm>
                <a:off x="4039597" y="1134821"/>
                <a:ext cx="693508" cy="1201140"/>
              </a:xfrm>
              <a:custGeom>
                <a:avLst/>
                <a:gdLst/>
                <a:ahLst/>
                <a:cxnLst/>
                <a:rect l="l" t="t" r="r" b="b"/>
                <a:pathLst>
                  <a:path w="10635" h="16697" extrusionOk="0">
                    <a:moveTo>
                      <a:pt x="10635" y="0"/>
                    </a:moveTo>
                    <a:lnTo>
                      <a:pt x="0" y="12722"/>
                    </a:lnTo>
                    <a:lnTo>
                      <a:pt x="10635" y="16697"/>
                    </a:lnTo>
                    <a:close/>
                  </a:path>
                </a:pathLst>
              </a:custGeom>
              <a:solidFill>
                <a:srgbClr val="4AE426">
                  <a:alpha val="12850"/>
                </a:srgbClr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</p:sp>
        </p:grpSp>
      </p:grpSp>
      <p:sp>
        <p:nvSpPr>
          <p:cNvPr id="33" name="TextBox 32"/>
          <p:cNvSpPr txBox="1"/>
          <p:nvPr/>
        </p:nvSpPr>
        <p:spPr>
          <a:xfrm>
            <a:off x="4085111" y="3669476"/>
            <a:ext cx="3075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Доходы округа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266" y="126979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8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4429" y="0"/>
            <a:ext cx="11737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Основные параметры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местного бюджета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9945915" y="601065"/>
            <a:ext cx="952500" cy="1603293"/>
            <a:chOff x="9945915" y="601065"/>
            <a:chExt cx="952500" cy="1603293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9945915" y="601065"/>
              <a:ext cx="952500" cy="1603293"/>
              <a:chOff x="9945915" y="601065"/>
              <a:chExt cx="952500" cy="1603293"/>
            </a:xfrm>
          </p:grpSpPr>
          <p:sp>
            <p:nvSpPr>
              <p:cNvPr id="34" name="Freeform 370"/>
              <p:cNvSpPr>
                <a:spLocks/>
              </p:cNvSpPr>
              <p:nvPr/>
            </p:nvSpPr>
            <p:spPr bwMode="auto">
              <a:xfrm>
                <a:off x="10363120" y="1242333"/>
                <a:ext cx="273049" cy="962025"/>
              </a:xfrm>
              <a:custGeom>
                <a:avLst/>
                <a:gdLst>
                  <a:gd name="T0" fmla="*/ 135887 w 107"/>
                  <a:gd name="T1" fmla="*/ 0 h 501"/>
                  <a:gd name="T2" fmla="*/ 3828 w 107"/>
                  <a:gd name="T3" fmla="*/ 236186 h 501"/>
                  <a:gd name="T4" fmla="*/ 114834 w 107"/>
                  <a:gd name="T5" fmla="*/ 481973 h 501"/>
                  <a:gd name="T6" fmla="*/ 197131 w 107"/>
                  <a:gd name="T7" fmla="*/ 737360 h 501"/>
                  <a:gd name="T8" fmla="*/ 65073 w 107"/>
                  <a:gd name="T9" fmla="*/ 962025 h 5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7" h="501">
                    <a:moveTo>
                      <a:pt x="71" y="0"/>
                    </a:moveTo>
                    <a:cubicBezTo>
                      <a:pt x="37" y="40"/>
                      <a:pt x="4" y="81"/>
                      <a:pt x="2" y="123"/>
                    </a:cubicBezTo>
                    <a:cubicBezTo>
                      <a:pt x="0" y="165"/>
                      <a:pt x="43" y="208"/>
                      <a:pt x="60" y="251"/>
                    </a:cubicBezTo>
                    <a:cubicBezTo>
                      <a:pt x="77" y="294"/>
                      <a:pt x="107" y="342"/>
                      <a:pt x="103" y="384"/>
                    </a:cubicBezTo>
                    <a:cubicBezTo>
                      <a:pt x="99" y="426"/>
                      <a:pt x="66" y="463"/>
                      <a:pt x="34" y="501"/>
                    </a:cubicBezTo>
                  </a:path>
                </a:pathLst>
              </a:custGeom>
              <a:noFill/>
              <a:ln w="14351" cap="flat" cmpd="sng">
                <a:solidFill>
                  <a:srgbClr val="AEAEA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9EC3EC"/>
                        </a:gs>
                        <a:gs pos="100000">
                          <a:srgbClr val="69A2E1"/>
                        </a:gs>
                      </a:gsLst>
                      <a:lin ang="54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0" name="Group 357"/>
              <p:cNvGrpSpPr>
                <a:grpSpLocks/>
              </p:cNvGrpSpPr>
              <p:nvPr/>
            </p:nvGrpSpPr>
            <p:grpSpPr bwMode="auto">
              <a:xfrm>
                <a:off x="9945915" y="601065"/>
                <a:ext cx="952500" cy="992188"/>
                <a:chOff x="3107" y="1620"/>
                <a:chExt cx="372" cy="517"/>
              </a:xfrm>
              <a:solidFill>
                <a:srgbClr val="4AE426"/>
              </a:solidFill>
            </p:grpSpPr>
            <p:sp>
              <p:nvSpPr>
                <p:cNvPr id="31" name="Freeform 150"/>
                <p:cNvSpPr>
                  <a:spLocks/>
                </p:cNvSpPr>
                <p:nvPr/>
              </p:nvSpPr>
              <p:spPr bwMode="auto">
                <a:xfrm>
                  <a:off x="3255" y="2082"/>
                  <a:ext cx="81" cy="55"/>
                </a:xfrm>
                <a:custGeom>
                  <a:avLst/>
                  <a:gdLst>
                    <a:gd name="T0" fmla="*/ 6036 w 35"/>
                    <a:gd name="T1" fmla="*/ 0 h 24"/>
                    <a:gd name="T2" fmla="*/ 6036 w 35"/>
                    <a:gd name="T3" fmla="*/ 0 h 24"/>
                    <a:gd name="T4" fmla="*/ 0 w 35"/>
                    <a:gd name="T5" fmla="*/ 7973 h 24"/>
                    <a:gd name="T6" fmla="*/ 12347 w 35"/>
                    <a:gd name="T7" fmla="*/ 8255 h 24"/>
                    <a:gd name="T8" fmla="*/ 6036 w 35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24"/>
                    <a:gd name="T17" fmla="*/ 35 w 35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24">
                      <a:moveTo>
                        <a:pt x="17" y="0"/>
                      </a:move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35" y="24"/>
                        <a:pt x="35" y="24"/>
                        <a:pt x="35" y="24"/>
                      </a:cubicBezTo>
                      <a:cubicBezTo>
                        <a:pt x="35" y="24"/>
                        <a:pt x="24" y="15"/>
                        <a:pt x="1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" name="Freeform 359"/>
                <p:cNvSpPr>
                  <a:spLocks/>
                </p:cNvSpPr>
                <p:nvPr/>
              </p:nvSpPr>
              <p:spPr bwMode="auto">
                <a:xfrm>
                  <a:off x="3107" y="1620"/>
                  <a:ext cx="372" cy="466"/>
                </a:xfrm>
                <a:custGeom>
                  <a:avLst/>
                  <a:gdLst>
                    <a:gd name="T0" fmla="*/ 372 w 384"/>
                    <a:gd name="T1" fmla="*/ 185 h 483"/>
                    <a:gd name="T2" fmla="*/ 186 w 384"/>
                    <a:gd name="T3" fmla="*/ 466 h 483"/>
                    <a:gd name="T4" fmla="*/ 0 w 384"/>
                    <a:gd name="T5" fmla="*/ 185 h 483"/>
                    <a:gd name="T6" fmla="*/ 186 w 384"/>
                    <a:gd name="T7" fmla="*/ 0 h 483"/>
                    <a:gd name="T8" fmla="*/ 372 w 384"/>
                    <a:gd name="T9" fmla="*/ 185 h 48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84" h="483">
                      <a:moveTo>
                        <a:pt x="384" y="192"/>
                      </a:moveTo>
                      <a:cubicBezTo>
                        <a:pt x="384" y="298"/>
                        <a:pt x="286" y="433"/>
                        <a:pt x="192" y="483"/>
                      </a:cubicBezTo>
                      <a:cubicBezTo>
                        <a:pt x="87" y="423"/>
                        <a:pt x="0" y="298"/>
                        <a:pt x="0" y="192"/>
                      </a:cubicBezTo>
                      <a:cubicBezTo>
                        <a:pt x="0" y="86"/>
                        <a:pt x="86" y="0"/>
                        <a:pt x="192" y="0"/>
                      </a:cubicBezTo>
                      <a:cubicBezTo>
                        <a:pt x="298" y="0"/>
                        <a:pt x="384" y="86"/>
                        <a:pt x="384" y="19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3" name="Picture 89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3169" y="1684"/>
                  <a:ext cx="261" cy="14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36" name="TextBox 35"/>
            <p:cNvSpPr txBox="1"/>
            <p:nvPr/>
          </p:nvSpPr>
          <p:spPr>
            <a:xfrm>
              <a:off x="10082151" y="665018"/>
              <a:ext cx="7006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т</a:t>
              </a:r>
              <a:r>
                <a:rPr lang="ru-RU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ыс.руб</a:t>
              </a:r>
              <a:r>
                <a:rPr lang="ru-RU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8" name="Picture 145" descr="sss-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46" y="3481450"/>
            <a:ext cx="2719916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newfranchise.ru/wp-content/uploads/2018/08/15.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567" y="4302827"/>
            <a:ext cx="4031832" cy="267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fusionpos.ru/assets/images/blog/%D0%9E%D0%BF%D1%82%D0%B8%D0%BC%D0%B8%D0%B7%D0%B0%D1%86%D0%B8%D1%8F%20%D0%BD%D0%B0%D0%BB%D0%BE%D0%B3%D0%BE%D0%B2%20%D0%B2%20HoReC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6" y="1126268"/>
            <a:ext cx="3045173" cy="213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eo.ru/bitrix/templates/seo/images/newcontext/seo_1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704" y="1226084"/>
            <a:ext cx="2281506" cy="164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Группа 25"/>
          <p:cNvGrpSpPr/>
          <p:nvPr/>
        </p:nvGrpSpPr>
        <p:grpSpPr>
          <a:xfrm>
            <a:off x="1008185" y="1639762"/>
            <a:ext cx="7556499" cy="4275673"/>
            <a:chOff x="1008185" y="1639762"/>
            <a:chExt cx="7556499" cy="4275673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2909151" y="1639762"/>
              <a:ext cx="5655533" cy="4275673"/>
              <a:chOff x="5182209" y="1614488"/>
              <a:chExt cx="6090349" cy="4405312"/>
            </a:xfrm>
          </p:grpSpPr>
          <p:grpSp>
            <p:nvGrpSpPr>
              <p:cNvPr id="5" name="组合 26"/>
              <p:cNvGrpSpPr>
                <a:grpSpLocks/>
              </p:cNvGrpSpPr>
              <p:nvPr/>
            </p:nvGrpSpPr>
            <p:grpSpPr bwMode="auto">
              <a:xfrm>
                <a:off x="5536269" y="2013394"/>
                <a:ext cx="5259916" cy="3961324"/>
                <a:chOff x="2239443" y="1562648"/>
                <a:chExt cx="3945460" cy="3961466"/>
              </a:xfrm>
            </p:grpSpPr>
            <p:sp>
              <p:nvSpPr>
                <p:cNvPr id="27" name="Oval 2"/>
                <p:cNvSpPr>
                  <a:spLocks noChangeArrowheads="1"/>
                </p:cNvSpPr>
                <p:nvPr/>
              </p:nvSpPr>
              <p:spPr bwMode="auto">
                <a:xfrm>
                  <a:off x="2239443" y="1562648"/>
                  <a:ext cx="3945460" cy="3961466"/>
                </a:xfrm>
                <a:prstGeom prst="ellipse">
                  <a:avLst/>
                </a:prstGeom>
                <a:solidFill>
                  <a:srgbClr val="FFCC99"/>
                </a:solidFill>
                <a:ln w="28575">
                  <a:noFill/>
                  <a:prstDash val="sysDot"/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 sz="1800">
                    <a:latin typeface="Verdana" pitchFamily="34" charset="0"/>
                  </a:endParaRPr>
                </a:p>
              </p:txBody>
            </p:sp>
            <p:sp>
              <p:nvSpPr>
                <p:cNvPr id="28" name="TextBox 52"/>
                <p:cNvSpPr txBox="1">
                  <a:spLocks noChangeArrowheads="1"/>
                </p:cNvSpPr>
                <p:nvPr/>
              </p:nvSpPr>
              <p:spPr bwMode="auto">
                <a:xfrm>
                  <a:off x="2959436" y="3112795"/>
                  <a:ext cx="2547348" cy="52323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algn="ctr" eaLnBrk="1" hangingPunct="1"/>
                  <a:r>
                    <a:rPr lang="ru-RU" altLang="zh-CN" sz="2800" b="1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Местный бюджет</a:t>
                  </a:r>
                  <a:endParaRPr lang="zh-CN" altLang="en-US" sz="2800" b="1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" name="Freeform 44"/>
              <p:cNvSpPr>
                <a:spLocks/>
              </p:cNvSpPr>
              <p:nvPr/>
            </p:nvSpPr>
            <p:spPr bwMode="auto">
              <a:xfrm rot="6874742">
                <a:off x="7819761" y="4293394"/>
                <a:ext cx="1331912" cy="2120900"/>
              </a:xfrm>
              <a:custGeom>
                <a:avLst/>
                <a:gdLst>
                  <a:gd name="T0" fmla="*/ 2147483647 w 1475"/>
                  <a:gd name="T1" fmla="*/ 2147483647 h 1760"/>
                  <a:gd name="T2" fmla="*/ 2147483647 w 1475"/>
                  <a:gd name="T3" fmla="*/ 2147483647 h 1760"/>
                  <a:gd name="T4" fmla="*/ 2147483647 w 1475"/>
                  <a:gd name="T5" fmla="*/ 2147483647 h 1760"/>
                  <a:gd name="T6" fmla="*/ 2147483647 w 1475"/>
                  <a:gd name="T7" fmla="*/ 2147483647 h 1760"/>
                  <a:gd name="T8" fmla="*/ 2147483647 w 1475"/>
                  <a:gd name="T9" fmla="*/ 2147483647 h 1760"/>
                  <a:gd name="T10" fmla="*/ 2147483647 w 1475"/>
                  <a:gd name="T11" fmla="*/ 2147483647 h 1760"/>
                  <a:gd name="T12" fmla="*/ 2147483647 w 1475"/>
                  <a:gd name="T13" fmla="*/ 2147483647 h 1760"/>
                  <a:gd name="T14" fmla="*/ 2147483647 w 1475"/>
                  <a:gd name="T15" fmla="*/ 2147483647 h 1760"/>
                  <a:gd name="T16" fmla="*/ 2147483647 w 1475"/>
                  <a:gd name="T17" fmla="*/ 2147483647 h 1760"/>
                  <a:gd name="T18" fmla="*/ 2147483647 w 1475"/>
                  <a:gd name="T19" fmla="*/ 2147483647 h 1760"/>
                  <a:gd name="T20" fmla="*/ 2147483647 w 1475"/>
                  <a:gd name="T21" fmla="*/ 2147483647 h 1760"/>
                  <a:gd name="T22" fmla="*/ 2147483647 w 1475"/>
                  <a:gd name="T23" fmla="*/ 2147483647 h 1760"/>
                  <a:gd name="T24" fmla="*/ 2147483647 w 1475"/>
                  <a:gd name="T25" fmla="*/ 2147483647 h 1760"/>
                  <a:gd name="T26" fmla="*/ 2147483647 w 1475"/>
                  <a:gd name="T27" fmla="*/ 2147483647 h 1760"/>
                  <a:gd name="T28" fmla="*/ 2147483647 w 1475"/>
                  <a:gd name="T29" fmla="*/ 2147483647 h 1760"/>
                  <a:gd name="T30" fmla="*/ 2147483647 w 1475"/>
                  <a:gd name="T31" fmla="*/ 2147483647 h 1760"/>
                  <a:gd name="T32" fmla="*/ 2147483647 w 1475"/>
                  <a:gd name="T33" fmla="*/ 2147483647 h 1760"/>
                  <a:gd name="T34" fmla="*/ 2147483647 w 1475"/>
                  <a:gd name="T35" fmla="*/ 0 h 1760"/>
                  <a:gd name="T36" fmla="*/ 2147483647 w 1475"/>
                  <a:gd name="T37" fmla="*/ 0 h 1760"/>
                  <a:gd name="T38" fmla="*/ 2147483647 w 1475"/>
                  <a:gd name="T39" fmla="*/ 2147483647 h 1760"/>
                  <a:gd name="T40" fmla="*/ 2147483647 w 1475"/>
                  <a:gd name="T41" fmla="*/ 2147483647 h 1760"/>
                  <a:gd name="T42" fmla="*/ 2147483647 w 1475"/>
                  <a:gd name="T43" fmla="*/ 2147483647 h 1760"/>
                  <a:gd name="T44" fmla="*/ 2147483647 w 1475"/>
                  <a:gd name="T45" fmla="*/ 2147483647 h 1760"/>
                  <a:gd name="T46" fmla="*/ 2147483647 w 1475"/>
                  <a:gd name="T47" fmla="*/ 2147483647 h 1760"/>
                  <a:gd name="T48" fmla="*/ 2147483647 w 1475"/>
                  <a:gd name="T49" fmla="*/ 2147483647 h 1760"/>
                  <a:gd name="T50" fmla="*/ 2147483647 w 1475"/>
                  <a:gd name="T51" fmla="*/ 2147483647 h 1760"/>
                  <a:gd name="T52" fmla="*/ 2147483647 w 1475"/>
                  <a:gd name="T53" fmla="*/ 2147483647 h 1760"/>
                  <a:gd name="T54" fmla="*/ 2147483647 w 1475"/>
                  <a:gd name="T55" fmla="*/ 2147483647 h 1760"/>
                  <a:gd name="T56" fmla="*/ 2147483647 w 1475"/>
                  <a:gd name="T57" fmla="*/ 2147483647 h 1760"/>
                  <a:gd name="T58" fmla="*/ 2147483647 w 1475"/>
                  <a:gd name="T59" fmla="*/ 2147483647 h 1760"/>
                  <a:gd name="T60" fmla="*/ 2147483647 w 1475"/>
                  <a:gd name="T61" fmla="*/ 2147483647 h 1760"/>
                  <a:gd name="T62" fmla="*/ 2147483647 w 1475"/>
                  <a:gd name="T63" fmla="*/ 2147483647 h 1760"/>
                  <a:gd name="T64" fmla="*/ 2147483647 w 1475"/>
                  <a:gd name="T65" fmla="*/ 2147483647 h 1760"/>
                  <a:gd name="T66" fmla="*/ 2147483647 w 1475"/>
                  <a:gd name="T67" fmla="*/ 2147483647 h 1760"/>
                  <a:gd name="T68" fmla="*/ 2147483647 w 1475"/>
                  <a:gd name="T69" fmla="*/ 2147483647 h 1760"/>
                  <a:gd name="T70" fmla="*/ 2147483647 w 1475"/>
                  <a:gd name="T71" fmla="*/ 2147483647 h 1760"/>
                  <a:gd name="T72" fmla="*/ 2147483647 w 1475"/>
                  <a:gd name="T73" fmla="*/ 2147483647 h 1760"/>
                  <a:gd name="T74" fmla="*/ 2147483647 w 1475"/>
                  <a:gd name="T75" fmla="*/ 2147483647 h 1760"/>
                  <a:gd name="T76" fmla="*/ 2147483647 w 1475"/>
                  <a:gd name="T77" fmla="*/ 2147483647 h 1760"/>
                  <a:gd name="T78" fmla="*/ 2147483647 w 1475"/>
                  <a:gd name="T79" fmla="*/ 2147483647 h 1760"/>
                  <a:gd name="T80" fmla="*/ 2147483647 w 1475"/>
                  <a:gd name="T81" fmla="*/ 2147483647 h 1760"/>
                  <a:gd name="T82" fmla="*/ 2147483647 w 1475"/>
                  <a:gd name="T83" fmla="*/ 2147483647 h 1760"/>
                  <a:gd name="T84" fmla="*/ 2147483647 w 1475"/>
                  <a:gd name="T85" fmla="*/ 2147483647 h 1760"/>
                  <a:gd name="T86" fmla="*/ 2147483647 w 1475"/>
                  <a:gd name="T87" fmla="*/ 2147483647 h 1760"/>
                  <a:gd name="T88" fmla="*/ 2147483647 w 1475"/>
                  <a:gd name="T89" fmla="*/ 2147483647 h 1760"/>
                  <a:gd name="T90" fmla="*/ 2147483647 w 1475"/>
                  <a:gd name="T91" fmla="*/ 2147483647 h 1760"/>
                  <a:gd name="T92" fmla="*/ 2147483647 w 1475"/>
                  <a:gd name="T93" fmla="*/ 2147483647 h 1760"/>
                  <a:gd name="T94" fmla="*/ 2147483647 w 1475"/>
                  <a:gd name="T95" fmla="*/ 2147483647 h 1760"/>
                  <a:gd name="T96" fmla="*/ 2147483647 w 1475"/>
                  <a:gd name="T97" fmla="*/ 2147483647 h 176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475"/>
                  <a:gd name="T148" fmla="*/ 0 h 1760"/>
                  <a:gd name="T149" fmla="*/ 1475 w 1475"/>
                  <a:gd name="T150" fmla="*/ 1760 h 176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475" h="1760">
                    <a:moveTo>
                      <a:pt x="595" y="1173"/>
                    </a:moveTo>
                    <a:lnTo>
                      <a:pt x="593" y="1142"/>
                    </a:lnTo>
                    <a:lnTo>
                      <a:pt x="592" y="1112"/>
                    </a:lnTo>
                    <a:lnTo>
                      <a:pt x="585" y="1083"/>
                    </a:lnTo>
                    <a:lnTo>
                      <a:pt x="581" y="1054"/>
                    </a:lnTo>
                    <a:lnTo>
                      <a:pt x="575" y="1027"/>
                    </a:lnTo>
                    <a:lnTo>
                      <a:pt x="567" y="998"/>
                    </a:lnTo>
                    <a:lnTo>
                      <a:pt x="559" y="969"/>
                    </a:lnTo>
                    <a:lnTo>
                      <a:pt x="547" y="944"/>
                    </a:lnTo>
                    <a:lnTo>
                      <a:pt x="537" y="918"/>
                    </a:lnTo>
                    <a:lnTo>
                      <a:pt x="522" y="891"/>
                    </a:lnTo>
                    <a:lnTo>
                      <a:pt x="508" y="867"/>
                    </a:lnTo>
                    <a:lnTo>
                      <a:pt x="494" y="843"/>
                    </a:lnTo>
                    <a:lnTo>
                      <a:pt x="478" y="822"/>
                    </a:lnTo>
                    <a:lnTo>
                      <a:pt x="461" y="798"/>
                    </a:lnTo>
                    <a:lnTo>
                      <a:pt x="440" y="777"/>
                    </a:lnTo>
                    <a:lnTo>
                      <a:pt x="421" y="756"/>
                    </a:lnTo>
                    <a:lnTo>
                      <a:pt x="402" y="737"/>
                    </a:lnTo>
                    <a:lnTo>
                      <a:pt x="380" y="720"/>
                    </a:lnTo>
                    <a:lnTo>
                      <a:pt x="358" y="702"/>
                    </a:lnTo>
                    <a:lnTo>
                      <a:pt x="334" y="685"/>
                    </a:lnTo>
                    <a:lnTo>
                      <a:pt x="312" y="669"/>
                    </a:lnTo>
                    <a:lnTo>
                      <a:pt x="286" y="657"/>
                    </a:lnTo>
                    <a:lnTo>
                      <a:pt x="261" y="643"/>
                    </a:lnTo>
                    <a:lnTo>
                      <a:pt x="237" y="630"/>
                    </a:lnTo>
                    <a:lnTo>
                      <a:pt x="208" y="622"/>
                    </a:lnTo>
                    <a:lnTo>
                      <a:pt x="182" y="610"/>
                    </a:lnTo>
                    <a:lnTo>
                      <a:pt x="153" y="604"/>
                    </a:lnTo>
                    <a:lnTo>
                      <a:pt x="126" y="598"/>
                    </a:lnTo>
                    <a:lnTo>
                      <a:pt x="97" y="592"/>
                    </a:lnTo>
                    <a:lnTo>
                      <a:pt x="66" y="589"/>
                    </a:lnTo>
                    <a:lnTo>
                      <a:pt x="37" y="588"/>
                    </a:lnTo>
                    <a:lnTo>
                      <a:pt x="8" y="585"/>
                    </a:lnTo>
                    <a:lnTo>
                      <a:pt x="7" y="585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37" y="0"/>
                    </a:lnTo>
                    <a:lnTo>
                      <a:pt x="66" y="0"/>
                    </a:lnTo>
                    <a:lnTo>
                      <a:pt x="97" y="2"/>
                    </a:lnTo>
                    <a:lnTo>
                      <a:pt x="127" y="4"/>
                    </a:lnTo>
                    <a:lnTo>
                      <a:pt x="156" y="8"/>
                    </a:lnTo>
                    <a:lnTo>
                      <a:pt x="186" y="12"/>
                    </a:lnTo>
                    <a:lnTo>
                      <a:pt x="214" y="16"/>
                    </a:lnTo>
                    <a:lnTo>
                      <a:pt x="243" y="21"/>
                    </a:lnTo>
                    <a:lnTo>
                      <a:pt x="272" y="27"/>
                    </a:lnTo>
                    <a:lnTo>
                      <a:pt x="299" y="37"/>
                    </a:lnTo>
                    <a:lnTo>
                      <a:pt x="327" y="44"/>
                    </a:lnTo>
                    <a:lnTo>
                      <a:pt x="355" y="51"/>
                    </a:lnTo>
                    <a:lnTo>
                      <a:pt x="384" y="59"/>
                    </a:lnTo>
                    <a:lnTo>
                      <a:pt x="410" y="70"/>
                    </a:lnTo>
                    <a:lnTo>
                      <a:pt x="439" y="80"/>
                    </a:lnTo>
                    <a:lnTo>
                      <a:pt x="465" y="91"/>
                    </a:lnTo>
                    <a:lnTo>
                      <a:pt x="490" y="102"/>
                    </a:lnTo>
                    <a:lnTo>
                      <a:pt x="516" y="114"/>
                    </a:lnTo>
                    <a:lnTo>
                      <a:pt x="541" y="128"/>
                    </a:lnTo>
                    <a:lnTo>
                      <a:pt x="567" y="141"/>
                    </a:lnTo>
                    <a:lnTo>
                      <a:pt x="592" y="153"/>
                    </a:lnTo>
                    <a:lnTo>
                      <a:pt x="616" y="169"/>
                    </a:lnTo>
                    <a:lnTo>
                      <a:pt x="640" y="182"/>
                    </a:lnTo>
                    <a:lnTo>
                      <a:pt x="662" y="200"/>
                    </a:lnTo>
                    <a:lnTo>
                      <a:pt x="686" y="215"/>
                    </a:lnTo>
                    <a:lnTo>
                      <a:pt x="710" y="233"/>
                    </a:lnTo>
                    <a:lnTo>
                      <a:pt x="755" y="267"/>
                    </a:lnTo>
                    <a:lnTo>
                      <a:pt x="798" y="305"/>
                    </a:lnTo>
                    <a:lnTo>
                      <a:pt x="836" y="341"/>
                    </a:lnTo>
                    <a:lnTo>
                      <a:pt x="875" y="382"/>
                    </a:lnTo>
                    <a:lnTo>
                      <a:pt x="911" y="426"/>
                    </a:lnTo>
                    <a:lnTo>
                      <a:pt x="947" y="469"/>
                    </a:lnTo>
                    <a:lnTo>
                      <a:pt x="965" y="494"/>
                    </a:lnTo>
                    <a:lnTo>
                      <a:pt x="979" y="515"/>
                    </a:lnTo>
                    <a:lnTo>
                      <a:pt x="995" y="538"/>
                    </a:lnTo>
                    <a:lnTo>
                      <a:pt x="1009" y="563"/>
                    </a:lnTo>
                    <a:lnTo>
                      <a:pt x="1025" y="588"/>
                    </a:lnTo>
                    <a:lnTo>
                      <a:pt x="1038" y="613"/>
                    </a:lnTo>
                    <a:lnTo>
                      <a:pt x="1052" y="636"/>
                    </a:lnTo>
                    <a:lnTo>
                      <a:pt x="1064" y="662"/>
                    </a:lnTo>
                    <a:lnTo>
                      <a:pt x="1077" y="690"/>
                    </a:lnTo>
                    <a:lnTo>
                      <a:pt x="1089" y="716"/>
                    </a:lnTo>
                    <a:lnTo>
                      <a:pt x="1099" y="741"/>
                    </a:lnTo>
                    <a:lnTo>
                      <a:pt x="1110" y="767"/>
                    </a:lnTo>
                    <a:lnTo>
                      <a:pt x="1119" y="796"/>
                    </a:lnTo>
                    <a:lnTo>
                      <a:pt x="1128" y="822"/>
                    </a:lnTo>
                    <a:lnTo>
                      <a:pt x="1136" y="850"/>
                    </a:lnTo>
                    <a:lnTo>
                      <a:pt x="1142" y="879"/>
                    </a:lnTo>
                    <a:lnTo>
                      <a:pt x="1152" y="907"/>
                    </a:lnTo>
                    <a:lnTo>
                      <a:pt x="1155" y="934"/>
                    </a:lnTo>
                    <a:lnTo>
                      <a:pt x="1162" y="963"/>
                    </a:lnTo>
                    <a:lnTo>
                      <a:pt x="1166" y="994"/>
                    </a:lnTo>
                    <a:lnTo>
                      <a:pt x="1171" y="1021"/>
                    </a:lnTo>
                    <a:lnTo>
                      <a:pt x="1175" y="1053"/>
                    </a:lnTo>
                    <a:lnTo>
                      <a:pt x="1176" y="1082"/>
                    </a:lnTo>
                    <a:lnTo>
                      <a:pt x="1180" y="1112"/>
                    </a:lnTo>
                    <a:lnTo>
                      <a:pt x="1180" y="1142"/>
                    </a:lnTo>
                    <a:lnTo>
                      <a:pt x="1180" y="1173"/>
                    </a:lnTo>
                    <a:lnTo>
                      <a:pt x="1183" y="1173"/>
                    </a:lnTo>
                    <a:lnTo>
                      <a:pt x="1475" y="1173"/>
                    </a:lnTo>
                    <a:lnTo>
                      <a:pt x="889" y="1760"/>
                    </a:lnTo>
                    <a:lnTo>
                      <a:pt x="302" y="1173"/>
                    </a:lnTo>
                    <a:lnTo>
                      <a:pt x="595" y="117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ACACA"/>
                  </a:gs>
                  <a:gs pos="50000">
                    <a:srgbClr val="DDDDDD"/>
                  </a:gs>
                  <a:gs pos="100000">
                    <a:srgbClr val="EEEEEE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  <p:sp>
            <p:nvSpPr>
              <p:cNvPr id="7" name="Freeform 44"/>
              <p:cNvSpPr>
                <a:spLocks/>
              </p:cNvSpPr>
              <p:nvPr/>
            </p:nvSpPr>
            <p:spPr bwMode="auto">
              <a:xfrm rot="-553144">
                <a:off x="8733367" y="2389189"/>
                <a:ext cx="1778000" cy="1590675"/>
              </a:xfrm>
              <a:custGeom>
                <a:avLst/>
                <a:gdLst>
                  <a:gd name="T0" fmla="*/ 2147483647 w 1475"/>
                  <a:gd name="T1" fmla="*/ 2147483647 h 1760"/>
                  <a:gd name="T2" fmla="*/ 2147483647 w 1475"/>
                  <a:gd name="T3" fmla="*/ 2147483647 h 1760"/>
                  <a:gd name="T4" fmla="*/ 2147483647 w 1475"/>
                  <a:gd name="T5" fmla="*/ 2147483647 h 1760"/>
                  <a:gd name="T6" fmla="*/ 2147483647 w 1475"/>
                  <a:gd name="T7" fmla="*/ 2147483647 h 1760"/>
                  <a:gd name="T8" fmla="*/ 2147483647 w 1475"/>
                  <a:gd name="T9" fmla="*/ 2147483647 h 1760"/>
                  <a:gd name="T10" fmla="*/ 2147483647 w 1475"/>
                  <a:gd name="T11" fmla="*/ 2147483647 h 1760"/>
                  <a:gd name="T12" fmla="*/ 2147483647 w 1475"/>
                  <a:gd name="T13" fmla="*/ 2147483647 h 1760"/>
                  <a:gd name="T14" fmla="*/ 2147483647 w 1475"/>
                  <a:gd name="T15" fmla="*/ 2147483647 h 1760"/>
                  <a:gd name="T16" fmla="*/ 2147483647 w 1475"/>
                  <a:gd name="T17" fmla="*/ 2147483647 h 1760"/>
                  <a:gd name="T18" fmla="*/ 2147483647 w 1475"/>
                  <a:gd name="T19" fmla="*/ 2147483647 h 1760"/>
                  <a:gd name="T20" fmla="*/ 2147483647 w 1475"/>
                  <a:gd name="T21" fmla="*/ 2147483647 h 1760"/>
                  <a:gd name="T22" fmla="*/ 2147483647 w 1475"/>
                  <a:gd name="T23" fmla="*/ 2147483647 h 1760"/>
                  <a:gd name="T24" fmla="*/ 2147483647 w 1475"/>
                  <a:gd name="T25" fmla="*/ 2147483647 h 1760"/>
                  <a:gd name="T26" fmla="*/ 2147483647 w 1475"/>
                  <a:gd name="T27" fmla="*/ 2147483647 h 1760"/>
                  <a:gd name="T28" fmla="*/ 2147483647 w 1475"/>
                  <a:gd name="T29" fmla="*/ 2147483647 h 1760"/>
                  <a:gd name="T30" fmla="*/ 2147483647 w 1475"/>
                  <a:gd name="T31" fmla="*/ 2147483647 h 1760"/>
                  <a:gd name="T32" fmla="*/ 2147483647 w 1475"/>
                  <a:gd name="T33" fmla="*/ 2147483647 h 1760"/>
                  <a:gd name="T34" fmla="*/ 2147483647 w 1475"/>
                  <a:gd name="T35" fmla="*/ 0 h 1760"/>
                  <a:gd name="T36" fmla="*/ 2147483647 w 1475"/>
                  <a:gd name="T37" fmla="*/ 0 h 1760"/>
                  <a:gd name="T38" fmla="*/ 2147483647 w 1475"/>
                  <a:gd name="T39" fmla="*/ 2147483647 h 1760"/>
                  <a:gd name="T40" fmla="*/ 2147483647 w 1475"/>
                  <a:gd name="T41" fmla="*/ 2147483647 h 1760"/>
                  <a:gd name="T42" fmla="*/ 2147483647 w 1475"/>
                  <a:gd name="T43" fmla="*/ 2147483647 h 1760"/>
                  <a:gd name="T44" fmla="*/ 2147483647 w 1475"/>
                  <a:gd name="T45" fmla="*/ 2147483647 h 1760"/>
                  <a:gd name="T46" fmla="*/ 2147483647 w 1475"/>
                  <a:gd name="T47" fmla="*/ 2147483647 h 1760"/>
                  <a:gd name="T48" fmla="*/ 2147483647 w 1475"/>
                  <a:gd name="T49" fmla="*/ 2147483647 h 1760"/>
                  <a:gd name="T50" fmla="*/ 2147483647 w 1475"/>
                  <a:gd name="T51" fmla="*/ 2147483647 h 1760"/>
                  <a:gd name="T52" fmla="*/ 2147483647 w 1475"/>
                  <a:gd name="T53" fmla="*/ 2147483647 h 1760"/>
                  <a:gd name="T54" fmla="*/ 2147483647 w 1475"/>
                  <a:gd name="T55" fmla="*/ 2147483647 h 1760"/>
                  <a:gd name="T56" fmla="*/ 2147483647 w 1475"/>
                  <a:gd name="T57" fmla="*/ 2147483647 h 1760"/>
                  <a:gd name="T58" fmla="*/ 2147483647 w 1475"/>
                  <a:gd name="T59" fmla="*/ 2147483647 h 1760"/>
                  <a:gd name="T60" fmla="*/ 2147483647 w 1475"/>
                  <a:gd name="T61" fmla="*/ 2147483647 h 1760"/>
                  <a:gd name="T62" fmla="*/ 2147483647 w 1475"/>
                  <a:gd name="T63" fmla="*/ 2147483647 h 1760"/>
                  <a:gd name="T64" fmla="*/ 2147483647 w 1475"/>
                  <a:gd name="T65" fmla="*/ 2147483647 h 1760"/>
                  <a:gd name="T66" fmla="*/ 2147483647 w 1475"/>
                  <a:gd name="T67" fmla="*/ 2147483647 h 1760"/>
                  <a:gd name="T68" fmla="*/ 2147483647 w 1475"/>
                  <a:gd name="T69" fmla="*/ 2147483647 h 1760"/>
                  <a:gd name="T70" fmla="*/ 2147483647 w 1475"/>
                  <a:gd name="T71" fmla="*/ 2147483647 h 1760"/>
                  <a:gd name="T72" fmla="*/ 2147483647 w 1475"/>
                  <a:gd name="T73" fmla="*/ 2147483647 h 1760"/>
                  <a:gd name="T74" fmla="*/ 2147483647 w 1475"/>
                  <a:gd name="T75" fmla="*/ 2147483647 h 1760"/>
                  <a:gd name="T76" fmla="*/ 2147483647 w 1475"/>
                  <a:gd name="T77" fmla="*/ 2147483647 h 1760"/>
                  <a:gd name="T78" fmla="*/ 2147483647 w 1475"/>
                  <a:gd name="T79" fmla="*/ 2147483647 h 1760"/>
                  <a:gd name="T80" fmla="*/ 2147483647 w 1475"/>
                  <a:gd name="T81" fmla="*/ 2147483647 h 1760"/>
                  <a:gd name="T82" fmla="*/ 2147483647 w 1475"/>
                  <a:gd name="T83" fmla="*/ 2147483647 h 1760"/>
                  <a:gd name="T84" fmla="*/ 2147483647 w 1475"/>
                  <a:gd name="T85" fmla="*/ 2147483647 h 1760"/>
                  <a:gd name="T86" fmla="*/ 2147483647 w 1475"/>
                  <a:gd name="T87" fmla="*/ 2147483647 h 1760"/>
                  <a:gd name="T88" fmla="*/ 2147483647 w 1475"/>
                  <a:gd name="T89" fmla="*/ 2147483647 h 1760"/>
                  <a:gd name="T90" fmla="*/ 2147483647 w 1475"/>
                  <a:gd name="T91" fmla="*/ 2147483647 h 1760"/>
                  <a:gd name="T92" fmla="*/ 2147483647 w 1475"/>
                  <a:gd name="T93" fmla="*/ 2147483647 h 1760"/>
                  <a:gd name="T94" fmla="*/ 2147483647 w 1475"/>
                  <a:gd name="T95" fmla="*/ 2147483647 h 1760"/>
                  <a:gd name="T96" fmla="*/ 2147483647 w 1475"/>
                  <a:gd name="T97" fmla="*/ 2147483647 h 176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475"/>
                  <a:gd name="T148" fmla="*/ 0 h 1760"/>
                  <a:gd name="T149" fmla="*/ 1475 w 1475"/>
                  <a:gd name="T150" fmla="*/ 1760 h 176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475" h="1760">
                    <a:moveTo>
                      <a:pt x="595" y="1173"/>
                    </a:moveTo>
                    <a:lnTo>
                      <a:pt x="593" y="1142"/>
                    </a:lnTo>
                    <a:lnTo>
                      <a:pt x="592" y="1112"/>
                    </a:lnTo>
                    <a:lnTo>
                      <a:pt x="585" y="1083"/>
                    </a:lnTo>
                    <a:lnTo>
                      <a:pt x="581" y="1054"/>
                    </a:lnTo>
                    <a:lnTo>
                      <a:pt x="575" y="1027"/>
                    </a:lnTo>
                    <a:lnTo>
                      <a:pt x="567" y="998"/>
                    </a:lnTo>
                    <a:lnTo>
                      <a:pt x="559" y="969"/>
                    </a:lnTo>
                    <a:lnTo>
                      <a:pt x="547" y="944"/>
                    </a:lnTo>
                    <a:lnTo>
                      <a:pt x="537" y="918"/>
                    </a:lnTo>
                    <a:lnTo>
                      <a:pt x="522" y="891"/>
                    </a:lnTo>
                    <a:lnTo>
                      <a:pt x="508" y="867"/>
                    </a:lnTo>
                    <a:lnTo>
                      <a:pt x="494" y="843"/>
                    </a:lnTo>
                    <a:lnTo>
                      <a:pt x="478" y="822"/>
                    </a:lnTo>
                    <a:lnTo>
                      <a:pt x="461" y="798"/>
                    </a:lnTo>
                    <a:lnTo>
                      <a:pt x="440" y="777"/>
                    </a:lnTo>
                    <a:lnTo>
                      <a:pt x="421" y="756"/>
                    </a:lnTo>
                    <a:lnTo>
                      <a:pt x="402" y="737"/>
                    </a:lnTo>
                    <a:lnTo>
                      <a:pt x="380" y="720"/>
                    </a:lnTo>
                    <a:lnTo>
                      <a:pt x="358" y="702"/>
                    </a:lnTo>
                    <a:lnTo>
                      <a:pt x="334" y="685"/>
                    </a:lnTo>
                    <a:lnTo>
                      <a:pt x="312" y="669"/>
                    </a:lnTo>
                    <a:lnTo>
                      <a:pt x="286" y="657"/>
                    </a:lnTo>
                    <a:lnTo>
                      <a:pt x="261" y="643"/>
                    </a:lnTo>
                    <a:lnTo>
                      <a:pt x="237" y="630"/>
                    </a:lnTo>
                    <a:lnTo>
                      <a:pt x="208" y="622"/>
                    </a:lnTo>
                    <a:lnTo>
                      <a:pt x="182" y="610"/>
                    </a:lnTo>
                    <a:lnTo>
                      <a:pt x="153" y="604"/>
                    </a:lnTo>
                    <a:lnTo>
                      <a:pt x="126" y="598"/>
                    </a:lnTo>
                    <a:lnTo>
                      <a:pt x="97" y="592"/>
                    </a:lnTo>
                    <a:lnTo>
                      <a:pt x="66" y="589"/>
                    </a:lnTo>
                    <a:lnTo>
                      <a:pt x="37" y="588"/>
                    </a:lnTo>
                    <a:lnTo>
                      <a:pt x="8" y="585"/>
                    </a:lnTo>
                    <a:lnTo>
                      <a:pt x="7" y="585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37" y="0"/>
                    </a:lnTo>
                    <a:lnTo>
                      <a:pt x="66" y="0"/>
                    </a:lnTo>
                    <a:lnTo>
                      <a:pt x="97" y="2"/>
                    </a:lnTo>
                    <a:lnTo>
                      <a:pt x="127" y="4"/>
                    </a:lnTo>
                    <a:lnTo>
                      <a:pt x="156" y="8"/>
                    </a:lnTo>
                    <a:lnTo>
                      <a:pt x="186" y="12"/>
                    </a:lnTo>
                    <a:lnTo>
                      <a:pt x="214" y="16"/>
                    </a:lnTo>
                    <a:lnTo>
                      <a:pt x="243" y="21"/>
                    </a:lnTo>
                    <a:lnTo>
                      <a:pt x="272" y="27"/>
                    </a:lnTo>
                    <a:lnTo>
                      <a:pt x="299" y="37"/>
                    </a:lnTo>
                    <a:lnTo>
                      <a:pt x="327" y="44"/>
                    </a:lnTo>
                    <a:lnTo>
                      <a:pt x="355" y="51"/>
                    </a:lnTo>
                    <a:lnTo>
                      <a:pt x="384" y="59"/>
                    </a:lnTo>
                    <a:lnTo>
                      <a:pt x="410" y="70"/>
                    </a:lnTo>
                    <a:lnTo>
                      <a:pt x="439" y="80"/>
                    </a:lnTo>
                    <a:lnTo>
                      <a:pt x="465" y="91"/>
                    </a:lnTo>
                    <a:lnTo>
                      <a:pt x="490" y="102"/>
                    </a:lnTo>
                    <a:lnTo>
                      <a:pt x="516" y="114"/>
                    </a:lnTo>
                    <a:lnTo>
                      <a:pt x="541" y="128"/>
                    </a:lnTo>
                    <a:lnTo>
                      <a:pt x="567" y="141"/>
                    </a:lnTo>
                    <a:lnTo>
                      <a:pt x="592" y="153"/>
                    </a:lnTo>
                    <a:lnTo>
                      <a:pt x="616" y="169"/>
                    </a:lnTo>
                    <a:lnTo>
                      <a:pt x="640" y="182"/>
                    </a:lnTo>
                    <a:lnTo>
                      <a:pt x="662" y="200"/>
                    </a:lnTo>
                    <a:lnTo>
                      <a:pt x="686" y="215"/>
                    </a:lnTo>
                    <a:lnTo>
                      <a:pt x="710" y="233"/>
                    </a:lnTo>
                    <a:lnTo>
                      <a:pt x="755" y="267"/>
                    </a:lnTo>
                    <a:lnTo>
                      <a:pt x="798" y="305"/>
                    </a:lnTo>
                    <a:lnTo>
                      <a:pt x="836" y="341"/>
                    </a:lnTo>
                    <a:lnTo>
                      <a:pt x="875" y="382"/>
                    </a:lnTo>
                    <a:lnTo>
                      <a:pt x="911" y="426"/>
                    </a:lnTo>
                    <a:lnTo>
                      <a:pt x="947" y="469"/>
                    </a:lnTo>
                    <a:lnTo>
                      <a:pt x="965" y="494"/>
                    </a:lnTo>
                    <a:lnTo>
                      <a:pt x="979" y="515"/>
                    </a:lnTo>
                    <a:lnTo>
                      <a:pt x="995" y="538"/>
                    </a:lnTo>
                    <a:lnTo>
                      <a:pt x="1009" y="563"/>
                    </a:lnTo>
                    <a:lnTo>
                      <a:pt x="1025" y="588"/>
                    </a:lnTo>
                    <a:lnTo>
                      <a:pt x="1038" y="613"/>
                    </a:lnTo>
                    <a:lnTo>
                      <a:pt x="1052" y="636"/>
                    </a:lnTo>
                    <a:lnTo>
                      <a:pt x="1064" y="662"/>
                    </a:lnTo>
                    <a:lnTo>
                      <a:pt x="1077" y="690"/>
                    </a:lnTo>
                    <a:lnTo>
                      <a:pt x="1089" y="716"/>
                    </a:lnTo>
                    <a:lnTo>
                      <a:pt x="1099" y="741"/>
                    </a:lnTo>
                    <a:lnTo>
                      <a:pt x="1110" y="767"/>
                    </a:lnTo>
                    <a:lnTo>
                      <a:pt x="1119" y="796"/>
                    </a:lnTo>
                    <a:lnTo>
                      <a:pt x="1128" y="822"/>
                    </a:lnTo>
                    <a:lnTo>
                      <a:pt x="1136" y="850"/>
                    </a:lnTo>
                    <a:lnTo>
                      <a:pt x="1142" y="879"/>
                    </a:lnTo>
                    <a:lnTo>
                      <a:pt x="1152" y="907"/>
                    </a:lnTo>
                    <a:lnTo>
                      <a:pt x="1155" y="934"/>
                    </a:lnTo>
                    <a:lnTo>
                      <a:pt x="1162" y="963"/>
                    </a:lnTo>
                    <a:lnTo>
                      <a:pt x="1166" y="994"/>
                    </a:lnTo>
                    <a:lnTo>
                      <a:pt x="1171" y="1021"/>
                    </a:lnTo>
                    <a:lnTo>
                      <a:pt x="1175" y="1053"/>
                    </a:lnTo>
                    <a:lnTo>
                      <a:pt x="1176" y="1082"/>
                    </a:lnTo>
                    <a:lnTo>
                      <a:pt x="1180" y="1112"/>
                    </a:lnTo>
                    <a:lnTo>
                      <a:pt x="1180" y="1142"/>
                    </a:lnTo>
                    <a:lnTo>
                      <a:pt x="1180" y="1173"/>
                    </a:lnTo>
                    <a:lnTo>
                      <a:pt x="1183" y="1173"/>
                    </a:lnTo>
                    <a:lnTo>
                      <a:pt x="1475" y="1173"/>
                    </a:lnTo>
                    <a:lnTo>
                      <a:pt x="889" y="1760"/>
                    </a:lnTo>
                    <a:lnTo>
                      <a:pt x="302" y="1173"/>
                    </a:lnTo>
                    <a:lnTo>
                      <a:pt x="595" y="117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ACACA"/>
                  </a:gs>
                  <a:gs pos="50000">
                    <a:srgbClr val="DDDDDD"/>
                  </a:gs>
                  <a:gs pos="100000">
                    <a:srgbClr val="EEEEEE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Freeform 44"/>
              <p:cNvSpPr>
                <a:spLocks/>
              </p:cNvSpPr>
              <p:nvPr/>
            </p:nvSpPr>
            <p:spPr bwMode="auto">
              <a:xfrm rot="-7426368">
                <a:off x="5924551" y="2360613"/>
                <a:ext cx="1333500" cy="2120900"/>
              </a:xfrm>
              <a:custGeom>
                <a:avLst/>
                <a:gdLst>
                  <a:gd name="T0" fmla="*/ 2147483647 w 1475"/>
                  <a:gd name="T1" fmla="*/ 2147483647 h 1760"/>
                  <a:gd name="T2" fmla="*/ 2147483647 w 1475"/>
                  <a:gd name="T3" fmla="*/ 2147483647 h 1760"/>
                  <a:gd name="T4" fmla="*/ 2147483647 w 1475"/>
                  <a:gd name="T5" fmla="*/ 2147483647 h 1760"/>
                  <a:gd name="T6" fmla="*/ 2147483647 w 1475"/>
                  <a:gd name="T7" fmla="*/ 2147483647 h 1760"/>
                  <a:gd name="T8" fmla="*/ 2147483647 w 1475"/>
                  <a:gd name="T9" fmla="*/ 2147483647 h 1760"/>
                  <a:gd name="T10" fmla="*/ 2147483647 w 1475"/>
                  <a:gd name="T11" fmla="*/ 2147483647 h 1760"/>
                  <a:gd name="T12" fmla="*/ 2147483647 w 1475"/>
                  <a:gd name="T13" fmla="*/ 2147483647 h 1760"/>
                  <a:gd name="T14" fmla="*/ 2147483647 w 1475"/>
                  <a:gd name="T15" fmla="*/ 2147483647 h 1760"/>
                  <a:gd name="T16" fmla="*/ 2147483647 w 1475"/>
                  <a:gd name="T17" fmla="*/ 2147483647 h 1760"/>
                  <a:gd name="T18" fmla="*/ 2147483647 w 1475"/>
                  <a:gd name="T19" fmla="*/ 2147483647 h 1760"/>
                  <a:gd name="T20" fmla="*/ 2147483647 w 1475"/>
                  <a:gd name="T21" fmla="*/ 2147483647 h 1760"/>
                  <a:gd name="T22" fmla="*/ 2147483647 w 1475"/>
                  <a:gd name="T23" fmla="*/ 2147483647 h 1760"/>
                  <a:gd name="T24" fmla="*/ 2147483647 w 1475"/>
                  <a:gd name="T25" fmla="*/ 2147483647 h 1760"/>
                  <a:gd name="T26" fmla="*/ 2147483647 w 1475"/>
                  <a:gd name="T27" fmla="*/ 2147483647 h 1760"/>
                  <a:gd name="T28" fmla="*/ 2147483647 w 1475"/>
                  <a:gd name="T29" fmla="*/ 2147483647 h 1760"/>
                  <a:gd name="T30" fmla="*/ 2147483647 w 1475"/>
                  <a:gd name="T31" fmla="*/ 2147483647 h 1760"/>
                  <a:gd name="T32" fmla="*/ 2147483647 w 1475"/>
                  <a:gd name="T33" fmla="*/ 2147483647 h 1760"/>
                  <a:gd name="T34" fmla="*/ 2147483647 w 1475"/>
                  <a:gd name="T35" fmla="*/ 0 h 1760"/>
                  <a:gd name="T36" fmla="*/ 2147483647 w 1475"/>
                  <a:gd name="T37" fmla="*/ 0 h 1760"/>
                  <a:gd name="T38" fmla="*/ 2147483647 w 1475"/>
                  <a:gd name="T39" fmla="*/ 2147483647 h 1760"/>
                  <a:gd name="T40" fmla="*/ 2147483647 w 1475"/>
                  <a:gd name="T41" fmla="*/ 2147483647 h 1760"/>
                  <a:gd name="T42" fmla="*/ 2147483647 w 1475"/>
                  <a:gd name="T43" fmla="*/ 2147483647 h 1760"/>
                  <a:gd name="T44" fmla="*/ 2147483647 w 1475"/>
                  <a:gd name="T45" fmla="*/ 2147483647 h 1760"/>
                  <a:gd name="T46" fmla="*/ 2147483647 w 1475"/>
                  <a:gd name="T47" fmla="*/ 2147483647 h 1760"/>
                  <a:gd name="T48" fmla="*/ 2147483647 w 1475"/>
                  <a:gd name="T49" fmla="*/ 2147483647 h 1760"/>
                  <a:gd name="T50" fmla="*/ 2147483647 w 1475"/>
                  <a:gd name="T51" fmla="*/ 2147483647 h 1760"/>
                  <a:gd name="T52" fmla="*/ 2147483647 w 1475"/>
                  <a:gd name="T53" fmla="*/ 2147483647 h 1760"/>
                  <a:gd name="T54" fmla="*/ 2147483647 w 1475"/>
                  <a:gd name="T55" fmla="*/ 2147483647 h 1760"/>
                  <a:gd name="T56" fmla="*/ 2147483647 w 1475"/>
                  <a:gd name="T57" fmla="*/ 2147483647 h 1760"/>
                  <a:gd name="T58" fmla="*/ 2147483647 w 1475"/>
                  <a:gd name="T59" fmla="*/ 2147483647 h 1760"/>
                  <a:gd name="T60" fmla="*/ 2147483647 w 1475"/>
                  <a:gd name="T61" fmla="*/ 2147483647 h 1760"/>
                  <a:gd name="T62" fmla="*/ 2147483647 w 1475"/>
                  <a:gd name="T63" fmla="*/ 2147483647 h 1760"/>
                  <a:gd name="T64" fmla="*/ 2147483647 w 1475"/>
                  <a:gd name="T65" fmla="*/ 2147483647 h 1760"/>
                  <a:gd name="T66" fmla="*/ 2147483647 w 1475"/>
                  <a:gd name="T67" fmla="*/ 2147483647 h 1760"/>
                  <a:gd name="T68" fmla="*/ 2147483647 w 1475"/>
                  <a:gd name="T69" fmla="*/ 2147483647 h 1760"/>
                  <a:gd name="T70" fmla="*/ 2147483647 w 1475"/>
                  <a:gd name="T71" fmla="*/ 2147483647 h 1760"/>
                  <a:gd name="T72" fmla="*/ 2147483647 w 1475"/>
                  <a:gd name="T73" fmla="*/ 2147483647 h 1760"/>
                  <a:gd name="T74" fmla="*/ 2147483647 w 1475"/>
                  <a:gd name="T75" fmla="*/ 2147483647 h 1760"/>
                  <a:gd name="T76" fmla="*/ 2147483647 w 1475"/>
                  <a:gd name="T77" fmla="*/ 2147483647 h 1760"/>
                  <a:gd name="T78" fmla="*/ 2147483647 w 1475"/>
                  <a:gd name="T79" fmla="*/ 2147483647 h 1760"/>
                  <a:gd name="T80" fmla="*/ 2147483647 w 1475"/>
                  <a:gd name="T81" fmla="*/ 2147483647 h 1760"/>
                  <a:gd name="T82" fmla="*/ 2147483647 w 1475"/>
                  <a:gd name="T83" fmla="*/ 2147483647 h 1760"/>
                  <a:gd name="T84" fmla="*/ 2147483647 w 1475"/>
                  <a:gd name="T85" fmla="*/ 2147483647 h 1760"/>
                  <a:gd name="T86" fmla="*/ 2147483647 w 1475"/>
                  <a:gd name="T87" fmla="*/ 2147483647 h 1760"/>
                  <a:gd name="T88" fmla="*/ 2147483647 w 1475"/>
                  <a:gd name="T89" fmla="*/ 2147483647 h 1760"/>
                  <a:gd name="T90" fmla="*/ 2147483647 w 1475"/>
                  <a:gd name="T91" fmla="*/ 2147483647 h 1760"/>
                  <a:gd name="T92" fmla="*/ 2147483647 w 1475"/>
                  <a:gd name="T93" fmla="*/ 2147483647 h 1760"/>
                  <a:gd name="T94" fmla="*/ 2147483647 w 1475"/>
                  <a:gd name="T95" fmla="*/ 2147483647 h 1760"/>
                  <a:gd name="T96" fmla="*/ 2147483647 w 1475"/>
                  <a:gd name="T97" fmla="*/ 2147483647 h 176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475"/>
                  <a:gd name="T148" fmla="*/ 0 h 1760"/>
                  <a:gd name="T149" fmla="*/ 1475 w 1475"/>
                  <a:gd name="T150" fmla="*/ 1760 h 176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475" h="1760">
                    <a:moveTo>
                      <a:pt x="595" y="1173"/>
                    </a:moveTo>
                    <a:lnTo>
                      <a:pt x="593" y="1142"/>
                    </a:lnTo>
                    <a:lnTo>
                      <a:pt x="592" y="1112"/>
                    </a:lnTo>
                    <a:lnTo>
                      <a:pt x="585" y="1083"/>
                    </a:lnTo>
                    <a:lnTo>
                      <a:pt x="581" y="1054"/>
                    </a:lnTo>
                    <a:lnTo>
                      <a:pt x="575" y="1027"/>
                    </a:lnTo>
                    <a:lnTo>
                      <a:pt x="567" y="998"/>
                    </a:lnTo>
                    <a:lnTo>
                      <a:pt x="559" y="969"/>
                    </a:lnTo>
                    <a:lnTo>
                      <a:pt x="547" y="944"/>
                    </a:lnTo>
                    <a:lnTo>
                      <a:pt x="537" y="918"/>
                    </a:lnTo>
                    <a:lnTo>
                      <a:pt x="522" y="891"/>
                    </a:lnTo>
                    <a:lnTo>
                      <a:pt x="508" y="867"/>
                    </a:lnTo>
                    <a:lnTo>
                      <a:pt x="494" y="843"/>
                    </a:lnTo>
                    <a:lnTo>
                      <a:pt x="478" y="822"/>
                    </a:lnTo>
                    <a:lnTo>
                      <a:pt x="461" y="798"/>
                    </a:lnTo>
                    <a:lnTo>
                      <a:pt x="440" y="777"/>
                    </a:lnTo>
                    <a:lnTo>
                      <a:pt x="421" y="756"/>
                    </a:lnTo>
                    <a:lnTo>
                      <a:pt x="402" y="737"/>
                    </a:lnTo>
                    <a:lnTo>
                      <a:pt x="380" y="720"/>
                    </a:lnTo>
                    <a:lnTo>
                      <a:pt x="358" y="702"/>
                    </a:lnTo>
                    <a:lnTo>
                      <a:pt x="334" y="685"/>
                    </a:lnTo>
                    <a:lnTo>
                      <a:pt x="312" y="669"/>
                    </a:lnTo>
                    <a:lnTo>
                      <a:pt x="286" y="657"/>
                    </a:lnTo>
                    <a:lnTo>
                      <a:pt x="261" y="643"/>
                    </a:lnTo>
                    <a:lnTo>
                      <a:pt x="237" y="630"/>
                    </a:lnTo>
                    <a:lnTo>
                      <a:pt x="208" y="622"/>
                    </a:lnTo>
                    <a:lnTo>
                      <a:pt x="182" y="610"/>
                    </a:lnTo>
                    <a:lnTo>
                      <a:pt x="153" y="604"/>
                    </a:lnTo>
                    <a:lnTo>
                      <a:pt x="126" y="598"/>
                    </a:lnTo>
                    <a:lnTo>
                      <a:pt x="97" y="592"/>
                    </a:lnTo>
                    <a:lnTo>
                      <a:pt x="66" y="589"/>
                    </a:lnTo>
                    <a:lnTo>
                      <a:pt x="37" y="588"/>
                    </a:lnTo>
                    <a:lnTo>
                      <a:pt x="8" y="585"/>
                    </a:lnTo>
                    <a:lnTo>
                      <a:pt x="7" y="585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37" y="0"/>
                    </a:lnTo>
                    <a:lnTo>
                      <a:pt x="66" y="0"/>
                    </a:lnTo>
                    <a:lnTo>
                      <a:pt x="97" y="2"/>
                    </a:lnTo>
                    <a:lnTo>
                      <a:pt x="127" y="4"/>
                    </a:lnTo>
                    <a:lnTo>
                      <a:pt x="156" y="8"/>
                    </a:lnTo>
                    <a:lnTo>
                      <a:pt x="186" y="12"/>
                    </a:lnTo>
                    <a:lnTo>
                      <a:pt x="214" y="16"/>
                    </a:lnTo>
                    <a:lnTo>
                      <a:pt x="243" y="21"/>
                    </a:lnTo>
                    <a:lnTo>
                      <a:pt x="272" y="27"/>
                    </a:lnTo>
                    <a:lnTo>
                      <a:pt x="299" y="37"/>
                    </a:lnTo>
                    <a:lnTo>
                      <a:pt x="327" y="44"/>
                    </a:lnTo>
                    <a:lnTo>
                      <a:pt x="355" y="51"/>
                    </a:lnTo>
                    <a:lnTo>
                      <a:pt x="384" y="59"/>
                    </a:lnTo>
                    <a:lnTo>
                      <a:pt x="410" y="70"/>
                    </a:lnTo>
                    <a:lnTo>
                      <a:pt x="439" y="80"/>
                    </a:lnTo>
                    <a:lnTo>
                      <a:pt x="465" y="91"/>
                    </a:lnTo>
                    <a:lnTo>
                      <a:pt x="490" y="102"/>
                    </a:lnTo>
                    <a:lnTo>
                      <a:pt x="516" y="114"/>
                    </a:lnTo>
                    <a:lnTo>
                      <a:pt x="541" y="128"/>
                    </a:lnTo>
                    <a:lnTo>
                      <a:pt x="567" y="141"/>
                    </a:lnTo>
                    <a:lnTo>
                      <a:pt x="592" y="153"/>
                    </a:lnTo>
                    <a:lnTo>
                      <a:pt x="616" y="169"/>
                    </a:lnTo>
                    <a:lnTo>
                      <a:pt x="640" y="182"/>
                    </a:lnTo>
                    <a:lnTo>
                      <a:pt x="662" y="200"/>
                    </a:lnTo>
                    <a:lnTo>
                      <a:pt x="686" y="215"/>
                    </a:lnTo>
                    <a:lnTo>
                      <a:pt x="710" y="233"/>
                    </a:lnTo>
                    <a:lnTo>
                      <a:pt x="755" y="267"/>
                    </a:lnTo>
                    <a:lnTo>
                      <a:pt x="798" y="305"/>
                    </a:lnTo>
                    <a:lnTo>
                      <a:pt x="836" y="341"/>
                    </a:lnTo>
                    <a:lnTo>
                      <a:pt x="875" y="382"/>
                    </a:lnTo>
                    <a:lnTo>
                      <a:pt x="911" y="426"/>
                    </a:lnTo>
                    <a:lnTo>
                      <a:pt x="947" y="469"/>
                    </a:lnTo>
                    <a:lnTo>
                      <a:pt x="965" y="494"/>
                    </a:lnTo>
                    <a:lnTo>
                      <a:pt x="979" y="515"/>
                    </a:lnTo>
                    <a:lnTo>
                      <a:pt x="995" y="538"/>
                    </a:lnTo>
                    <a:lnTo>
                      <a:pt x="1009" y="563"/>
                    </a:lnTo>
                    <a:lnTo>
                      <a:pt x="1025" y="588"/>
                    </a:lnTo>
                    <a:lnTo>
                      <a:pt x="1038" y="613"/>
                    </a:lnTo>
                    <a:lnTo>
                      <a:pt x="1052" y="636"/>
                    </a:lnTo>
                    <a:lnTo>
                      <a:pt x="1064" y="662"/>
                    </a:lnTo>
                    <a:lnTo>
                      <a:pt x="1077" y="690"/>
                    </a:lnTo>
                    <a:lnTo>
                      <a:pt x="1089" y="716"/>
                    </a:lnTo>
                    <a:lnTo>
                      <a:pt x="1099" y="741"/>
                    </a:lnTo>
                    <a:lnTo>
                      <a:pt x="1110" y="767"/>
                    </a:lnTo>
                    <a:lnTo>
                      <a:pt x="1119" y="796"/>
                    </a:lnTo>
                    <a:lnTo>
                      <a:pt x="1128" y="822"/>
                    </a:lnTo>
                    <a:lnTo>
                      <a:pt x="1136" y="850"/>
                    </a:lnTo>
                    <a:lnTo>
                      <a:pt x="1142" y="879"/>
                    </a:lnTo>
                    <a:lnTo>
                      <a:pt x="1152" y="907"/>
                    </a:lnTo>
                    <a:lnTo>
                      <a:pt x="1155" y="934"/>
                    </a:lnTo>
                    <a:lnTo>
                      <a:pt x="1162" y="963"/>
                    </a:lnTo>
                    <a:lnTo>
                      <a:pt x="1166" y="994"/>
                    </a:lnTo>
                    <a:lnTo>
                      <a:pt x="1171" y="1021"/>
                    </a:lnTo>
                    <a:lnTo>
                      <a:pt x="1175" y="1053"/>
                    </a:lnTo>
                    <a:lnTo>
                      <a:pt x="1176" y="1082"/>
                    </a:lnTo>
                    <a:lnTo>
                      <a:pt x="1180" y="1112"/>
                    </a:lnTo>
                    <a:lnTo>
                      <a:pt x="1180" y="1142"/>
                    </a:lnTo>
                    <a:lnTo>
                      <a:pt x="1180" y="1173"/>
                    </a:lnTo>
                    <a:lnTo>
                      <a:pt x="1183" y="1173"/>
                    </a:lnTo>
                    <a:lnTo>
                      <a:pt x="1475" y="1173"/>
                    </a:lnTo>
                    <a:lnTo>
                      <a:pt x="889" y="1760"/>
                    </a:lnTo>
                    <a:lnTo>
                      <a:pt x="302" y="1173"/>
                    </a:lnTo>
                    <a:lnTo>
                      <a:pt x="595" y="117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ACACA"/>
                  </a:gs>
                  <a:gs pos="50000">
                    <a:srgbClr val="DDDDDD"/>
                  </a:gs>
                  <a:gs pos="100000">
                    <a:srgbClr val="EEEEEE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/>
              <a:lstStyle/>
              <a:p>
                <a:endParaRPr lang="zh-CN" altLang="en-US"/>
              </a:p>
            </p:txBody>
          </p:sp>
          <p:grpSp>
            <p:nvGrpSpPr>
              <p:cNvPr id="9" name="组合 30"/>
              <p:cNvGrpSpPr>
                <a:grpSpLocks/>
              </p:cNvGrpSpPr>
              <p:nvPr/>
            </p:nvGrpSpPr>
            <p:grpSpPr bwMode="auto">
              <a:xfrm>
                <a:off x="7213600" y="1614488"/>
                <a:ext cx="2169584" cy="1625600"/>
                <a:chOff x="3502025" y="1163638"/>
                <a:chExt cx="1627188" cy="1625600"/>
              </a:xfrm>
            </p:grpSpPr>
            <p:grpSp>
              <p:nvGrpSpPr>
                <p:cNvPr id="22" name="组合 65"/>
                <p:cNvGrpSpPr>
                  <a:grpSpLocks noChangeAspect="1"/>
                </p:cNvGrpSpPr>
                <p:nvPr/>
              </p:nvGrpSpPr>
              <p:grpSpPr bwMode="auto">
                <a:xfrm>
                  <a:off x="3502025" y="1163638"/>
                  <a:ext cx="1627188" cy="1625600"/>
                  <a:chOff x="4776334" y="4404800"/>
                  <a:chExt cx="1012166" cy="1008000"/>
                </a:xfrm>
              </p:grpSpPr>
              <p:sp>
                <p:nvSpPr>
                  <p:cNvPr id="24" name="Oval 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80500" y="4404800"/>
                    <a:ext cx="1008000" cy="1008000"/>
                  </a:xfrm>
                  <a:prstGeom prst="ellipse">
                    <a:avLst/>
                  </a:prstGeom>
                  <a:solidFill>
                    <a:srgbClr val="FF7347"/>
                  </a:solidFill>
                  <a:ln w="25400">
                    <a:noFill/>
                  </a:ln>
                  <a:effectLst>
                    <a:outerShdw blurRad="225425" dist="38100" dir="5220000" algn="ctr">
                      <a:srgbClr val="000000">
                        <a:alpha val="33000"/>
                      </a:srgbClr>
                    </a:outerShdw>
                  </a:effectLst>
                  <a:scene3d>
                    <a:camera prst="orthographicFront"/>
                    <a:lightRig rig="flat" dir="t"/>
                  </a:scene3d>
                  <a:sp3d extrusionH="304800" contourW="19050">
                    <a:bevelT prst="convex"/>
                    <a:bevelB w="0" h="0"/>
                    <a:contourClr>
                      <a:srgbClr val="FFE593"/>
                    </a:contourClr>
                  </a:sp3d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anchor="ctr">
                    <a:sp3d/>
                  </a:bodyPr>
                  <a:lstStyle/>
                  <a:p>
                    <a:pPr algn="ctr" fontAlgn="ctr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0000"/>
                      </a:buClr>
                      <a:buSzPct val="70000"/>
                      <a:defRPr/>
                    </a:pPr>
                    <a:endParaRPr lang="fr-FR" altLang="zh-CN" sz="1600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25" name="椭圆 14"/>
                  <p:cNvSpPr>
                    <a:spLocks/>
                  </p:cNvSpPr>
                  <p:nvPr/>
                </p:nvSpPr>
                <p:spPr bwMode="auto">
                  <a:xfrm rot="-2211361">
                    <a:off x="4776334" y="4463863"/>
                    <a:ext cx="683335" cy="46757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45000">
                        <a:srgbClr val="FFFFFF">
                          <a:alpha val="55000"/>
                        </a:srgbClr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xtLst/>
                </p:spPr>
                <p:txBody>
                  <a:bodyPr anchor="ctr"/>
                  <a:lstStyle>
                    <a:lvl1pPr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1pPr>
                    <a:lvl2pPr marL="742950" indent="-28575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2pPr>
                    <a:lvl3pPr marL="1143000" indent="-22860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3pPr>
                    <a:lvl4pPr marL="1600200" indent="-22860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4pPr>
                    <a:lvl5pPr marL="2057400" indent="-22860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9pPr>
                  </a:lstStyle>
                  <a:p>
                    <a:pPr algn="ctr" eaLnBrk="1" hangingPunct="1"/>
                    <a:endParaRPr lang="zh-CN" altLang="en-US" sz="1800">
                      <a:solidFill>
                        <a:srgbClr val="D7E4BE"/>
                      </a:solidFill>
                      <a:latin typeface="Verdana" pitchFamily="34" charset="0"/>
                    </a:endParaRPr>
                  </a:p>
                </p:txBody>
              </p:sp>
            </p:grpSp>
            <p:sp>
              <p:nvSpPr>
                <p:cNvPr id="23" name="TextBox 46"/>
                <p:cNvSpPr txBox="1">
                  <a:spLocks noChangeArrowheads="1"/>
                </p:cNvSpPr>
                <p:nvPr/>
              </p:nvSpPr>
              <p:spPr bwMode="auto">
                <a:xfrm>
                  <a:off x="3745882" y="1487467"/>
                  <a:ext cx="1139825" cy="8561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algn="ctr" eaLnBrk="1" hangingPunct="1"/>
                  <a:r>
                    <a:rPr lang="ru-RU" altLang="zh-CN" sz="2400" b="1" dirty="0" smtClean="0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Доходы</a:t>
                  </a:r>
                </a:p>
                <a:p>
                  <a:pPr algn="ctr" eaLnBrk="1" hangingPunct="1"/>
                  <a:r>
                    <a:rPr lang="ru-RU" altLang="zh-CN" sz="2400" b="1" dirty="0" smtClean="0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225184,2</a:t>
                  </a:r>
                  <a:endParaRPr lang="zh-CN" alt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" name="组合 50"/>
              <p:cNvGrpSpPr>
                <a:grpSpLocks/>
              </p:cNvGrpSpPr>
              <p:nvPr/>
            </p:nvGrpSpPr>
            <p:grpSpPr bwMode="auto">
              <a:xfrm>
                <a:off x="9004214" y="3959224"/>
                <a:ext cx="2268344" cy="1625600"/>
                <a:chOff x="5104451" y="3366163"/>
                <a:chExt cx="1932099" cy="1847290"/>
              </a:xfrm>
            </p:grpSpPr>
            <p:grpSp>
              <p:nvGrpSpPr>
                <p:cNvPr id="17" name="组合 55"/>
                <p:cNvGrpSpPr>
                  <a:grpSpLocks noChangeAspect="1"/>
                </p:cNvGrpSpPr>
                <p:nvPr/>
              </p:nvGrpSpPr>
              <p:grpSpPr bwMode="auto">
                <a:xfrm>
                  <a:off x="5118450" y="3366163"/>
                  <a:ext cx="1918100" cy="1847290"/>
                  <a:chOff x="4737537" y="4404800"/>
                  <a:chExt cx="1050963" cy="1008000"/>
                </a:xfrm>
              </p:grpSpPr>
              <p:sp>
                <p:nvSpPr>
                  <p:cNvPr id="19" name="Oval 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80500" y="4404800"/>
                    <a:ext cx="1008000" cy="1008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25400"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anchor="ctr">
                    <a:sp3d/>
                  </a:bodyPr>
                  <a:lstStyle/>
                  <a:p>
                    <a:pPr algn="ctr" fontAlgn="ctr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0000"/>
                      </a:buClr>
                      <a:buSzPct val="70000"/>
                      <a:defRPr/>
                    </a:pPr>
                    <a:endParaRPr lang="fr-FR" altLang="zh-CN" sz="1600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20" name="椭圆 20"/>
                  <p:cNvSpPr>
                    <a:spLocks/>
                  </p:cNvSpPr>
                  <p:nvPr/>
                </p:nvSpPr>
                <p:spPr bwMode="auto">
                  <a:xfrm rot="19388639">
                    <a:off x="4737537" y="4485952"/>
                    <a:ext cx="688528" cy="46757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45000">
                        <a:srgbClr val="FFFFFF">
                          <a:alpha val="55000"/>
                        </a:srgbClr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xtLst/>
                </p:spPr>
                <p:txBody>
                  <a:bodyPr anchor="ctr"/>
                  <a:lstStyle>
                    <a:lvl1pPr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1pPr>
                    <a:lvl2pPr marL="742950" indent="-28575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2pPr>
                    <a:lvl3pPr marL="1143000" indent="-22860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3pPr>
                    <a:lvl4pPr marL="1600200" indent="-22860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4pPr>
                    <a:lvl5pPr marL="2057400" indent="-22860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9pPr>
                  </a:lstStyle>
                  <a:p>
                    <a:pPr algn="ctr" eaLnBrk="1" hangingPunct="1"/>
                    <a:endParaRPr lang="zh-CN" altLang="en-US" sz="1800">
                      <a:solidFill>
                        <a:srgbClr val="D7E4BE"/>
                      </a:solidFill>
                      <a:latin typeface="Verdana" pitchFamily="34" charset="0"/>
                    </a:endParaRPr>
                  </a:p>
                </p:txBody>
              </p:sp>
            </p:grpSp>
            <p:sp>
              <p:nvSpPr>
                <p:cNvPr id="18" name="TextBox 48"/>
                <p:cNvSpPr txBox="1">
                  <a:spLocks noChangeArrowheads="1"/>
                </p:cNvSpPr>
                <p:nvPr/>
              </p:nvSpPr>
              <p:spPr bwMode="auto">
                <a:xfrm>
                  <a:off x="5104451" y="3661856"/>
                  <a:ext cx="1876823" cy="14053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algn="ctr"/>
                  <a:r>
                    <a:rPr lang="ru-RU" altLang="zh-CN" sz="2400" b="1" dirty="0" smtClean="0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Расходы</a:t>
                  </a:r>
                  <a:endParaRPr lang="ru-RU" altLang="zh-CN" sz="24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ru-RU" altLang="zh-CN" sz="2400" b="1" dirty="0" smtClean="0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226771,4</a:t>
                  </a:r>
                  <a:endParaRPr lang="zh-CN" altLang="en-US" sz="18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 eaLnBrk="1" hangingPunct="1"/>
                  <a:endParaRPr lang="zh-CN" alt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" name="组合 31"/>
              <p:cNvGrpSpPr>
                <a:grpSpLocks/>
              </p:cNvGrpSpPr>
              <p:nvPr/>
            </p:nvGrpSpPr>
            <p:grpSpPr bwMode="auto">
              <a:xfrm>
                <a:off x="5182209" y="3959229"/>
                <a:ext cx="2317144" cy="1633538"/>
                <a:chOff x="1973719" y="3508379"/>
                <a:chExt cx="1737857" cy="1633538"/>
              </a:xfrm>
            </p:grpSpPr>
            <p:grpSp>
              <p:nvGrpSpPr>
                <p:cNvPr id="12" name="组合 34"/>
                <p:cNvGrpSpPr>
                  <a:grpSpLocks noChangeAspect="1"/>
                </p:cNvGrpSpPr>
                <p:nvPr/>
              </p:nvGrpSpPr>
              <p:grpSpPr bwMode="auto">
                <a:xfrm>
                  <a:off x="1973719" y="3508379"/>
                  <a:ext cx="1737857" cy="1633538"/>
                  <a:chOff x="4716245" y="4404802"/>
                  <a:chExt cx="1072254" cy="1008000"/>
                </a:xfrm>
              </p:grpSpPr>
              <p:sp>
                <p:nvSpPr>
                  <p:cNvPr id="14" name="Oval 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80500" y="4404802"/>
                    <a:ext cx="1007999" cy="1008000"/>
                  </a:xfrm>
                  <a:prstGeom prst="ellipse">
                    <a:avLst/>
                  </a:prstGeom>
                  <a:solidFill>
                    <a:srgbClr val="9DCEDD"/>
                  </a:solidFill>
                  <a:ln w="25400"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7800000"/>
                    </a:lightRig>
                  </a:scene3d>
                  <a:sp3d>
                    <a:bevelT w="139700" h="139700"/>
                  </a:sp3d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anchor="ctr">
                    <a:sp3d/>
                  </a:bodyPr>
                  <a:lstStyle/>
                  <a:p>
                    <a:pPr algn="ctr" fontAlgn="ctr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0000"/>
                      </a:buClr>
                      <a:buSzPct val="70000"/>
                      <a:defRPr/>
                    </a:pPr>
                    <a:endParaRPr lang="fr-FR" altLang="zh-CN" sz="1600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15" name="椭圆 26"/>
                  <p:cNvSpPr>
                    <a:spLocks/>
                  </p:cNvSpPr>
                  <p:nvPr/>
                </p:nvSpPr>
                <p:spPr bwMode="auto">
                  <a:xfrm rot="19388639">
                    <a:off x="4716245" y="4500216"/>
                    <a:ext cx="683680" cy="46726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45000">
                        <a:srgbClr val="FFFFFF">
                          <a:alpha val="55000"/>
                        </a:srgbClr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xtLst/>
                </p:spPr>
                <p:txBody>
                  <a:bodyPr anchor="ctr"/>
                  <a:lstStyle>
                    <a:lvl1pPr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1pPr>
                    <a:lvl2pPr marL="742950" indent="-28575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2pPr>
                    <a:lvl3pPr marL="1143000" indent="-22860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3pPr>
                    <a:lvl4pPr marL="1600200" indent="-22860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4pPr>
                    <a:lvl5pPr marL="2057400" indent="-228600"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400">
                        <a:solidFill>
                          <a:schemeClr val="tx1"/>
                        </a:solidFill>
                        <a:latin typeface="Arial" pitchFamily="34" charset="0"/>
                        <a:ea typeface="宋体" pitchFamily="2" charset="-122"/>
                      </a:defRPr>
                    </a:lvl9pPr>
                  </a:lstStyle>
                  <a:p>
                    <a:pPr algn="ctr" eaLnBrk="1" hangingPunct="1"/>
                    <a:endParaRPr lang="zh-CN" altLang="en-US" sz="1800">
                      <a:solidFill>
                        <a:srgbClr val="FFFFFF"/>
                      </a:solidFill>
                      <a:latin typeface="Verdana" pitchFamily="34" charset="0"/>
                      <a:ea typeface="Microsoft YaHei" pitchFamily="34" charset="-122"/>
                    </a:endParaRPr>
                  </a:p>
                </p:txBody>
              </p:sp>
            </p:grpSp>
            <p:sp>
              <p:nvSpPr>
                <p:cNvPr id="13" name="TextBox 47"/>
                <p:cNvSpPr txBox="1">
                  <a:spLocks noChangeArrowheads="1"/>
                </p:cNvSpPr>
                <p:nvPr/>
              </p:nvSpPr>
              <p:spPr bwMode="auto">
                <a:xfrm>
                  <a:off x="2319959" y="3685000"/>
                  <a:ext cx="1112837" cy="3805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algn="ctr" eaLnBrk="1" hangingPunct="1"/>
                  <a:endParaRPr lang="zh-CN" altLang="en-US" sz="18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21" name="Прямоугольник 20"/>
            <p:cNvSpPr/>
            <p:nvPr/>
          </p:nvSpPr>
          <p:spPr>
            <a:xfrm>
              <a:off x="1008185" y="4371927"/>
              <a:ext cx="60960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altLang="zh-CN" sz="24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Профицит</a:t>
              </a:r>
            </a:p>
            <a:p>
              <a:pPr algn="ctr"/>
              <a:r>
                <a:rPr lang="ru-RU" altLang="zh-CN" sz="2400" b="1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1587,2</a:t>
              </a:r>
              <a:endParaRPr lang="ru-RU" altLang="zh-CN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716" y="84576"/>
            <a:ext cx="58526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48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9503</TotalTime>
  <Words>1275</Words>
  <Application>Microsoft Office PowerPoint</Application>
  <PresentationFormat>Широкоэкранный</PresentationFormat>
  <Paragraphs>449</Paragraphs>
  <Slides>23</Slides>
  <Notes>12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8" baseType="lpstr">
      <vt:lpstr>Microsoft YaHei</vt:lpstr>
      <vt:lpstr>Microsoft YaHei</vt:lpstr>
      <vt:lpstr>宋体</vt:lpstr>
      <vt:lpstr>Arial</vt:lpstr>
      <vt:lpstr>Bebas Neue</vt:lpstr>
      <vt:lpstr>Bookman Old Style</vt:lpstr>
      <vt:lpstr>Calibri</vt:lpstr>
      <vt:lpstr>Cambria</vt:lpstr>
      <vt:lpstr>LiHei Pro</vt:lpstr>
      <vt:lpstr>Questrial</vt:lpstr>
      <vt:lpstr>华文细黑</vt:lpstr>
      <vt:lpstr>Times New Roman</vt:lpstr>
      <vt:lpstr>Tw Cen MT</vt:lpstr>
      <vt:lpstr>Verdana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Контактная информация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Tatyana</cp:lastModifiedBy>
  <cp:revision>378</cp:revision>
  <dcterms:created xsi:type="dcterms:W3CDTF">2024-03-26T05:40:10Z</dcterms:created>
  <dcterms:modified xsi:type="dcterms:W3CDTF">2025-04-14T13:33:57Z</dcterms:modified>
</cp:coreProperties>
</file>